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30975-35FC-4A67-9E7D-86F105CB71C3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71651-B7B7-4CA6-9881-5641AF2C688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42073" y="465693"/>
            <a:ext cx="2079731" cy="850370"/>
            <a:chOff x="1542073" y="465693"/>
            <a:chExt cx="2079731" cy="850370"/>
          </a:xfrm>
        </p:grpSpPr>
        <p:sp>
          <p:nvSpPr>
            <p:cNvPr id="2" name="Freeform 1"/>
            <p:cNvSpPr/>
            <p:nvPr/>
          </p:nvSpPr>
          <p:spPr>
            <a:xfrm>
              <a:off x="1542073" y="465693"/>
              <a:ext cx="549491" cy="847836"/>
            </a:xfrm>
            <a:custGeom>
              <a:avLst/>
              <a:gdLst/>
              <a:ahLst/>
              <a:cxnLst/>
              <a:rect l="0" t="0" r="0" b="0"/>
              <a:pathLst>
                <a:path w="549491" h="847836">
                  <a:moveTo>
                    <a:pt x="437284" y="29146"/>
                  </a:moveTo>
                  <a:lnTo>
                    <a:pt x="409728" y="21910"/>
                  </a:lnTo>
                  <a:lnTo>
                    <a:pt x="356625" y="22387"/>
                  </a:lnTo>
                  <a:lnTo>
                    <a:pt x="333585" y="24972"/>
                  </a:lnTo>
                  <a:lnTo>
                    <a:pt x="283959" y="20219"/>
                  </a:lnTo>
                  <a:lnTo>
                    <a:pt x="235487" y="19092"/>
                  </a:lnTo>
                  <a:lnTo>
                    <a:pt x="184080" y="15638"/>
                  </a:lnTo>
                  <a:lnTo>
                    <a:pt x="125486" y="3991"/>
                  </a:lnTo>
                  <a:lnTo>
                    <a:pt x="64475" y="0"/>
                  </a:lnTo>
                  <a:lnTo>
                    <a:pt x="34895" y="3714"/>
                  </a:lnTo>
                  <a:lnTo>
                    <a:pt x="23965" y="8682"/>
                  </a:lnTo>
                  <a:lnTo>
                    <a:pt x="8702" y="23560"/>
                  </a:lnTo>
                  <a:lnTo>
                    <a:pt x="1138" y="48110"/>
                  </a:lnTo>
                  <a:lnTo>
                    <a:pt x="0" y="94816"/>
                  </a:lnTo>
                  <a:lnTo>
                    <a:pt x="3952" y="145700"/>
                  </a:lnTo>
                  <a:lnTo>
                    <a:pt x="8242" y="197821"/>
                  </a:lnTo>
                  <a:lnTo>
                    <a:pt x="14972" y="229285"/>
                  </a:lnTo>
                  <a:lnTo>
                    <a:pt x="35237" y="277906"/>
                  </a:lnTo>
                  <a:lnTo>
                    <a:pt x="47148" y="325901"/>
                  </a:lnTo>
                  <a:lnTo>
                    <a:pt x="61653" y="383342"/>
                  </a:lnTo>
                  <a:lnTo>
                    <a:pt x="62496" y="406495"/>
                  </a:lnTo>
                  <a:lnTo>
                    <a:pt x="61084" y="417582"/>
                  </a:lnTo>
                  <a:lnTo>
                    <a:pt x="62481" y="422634"/>
                  </a:lnTo>
                  <a:lnTo>
                    <a:pt x="65753" y="423663"/>
                  </a:lnTo>
                  <a:lnTo>
                    <a:pt x="70274" y="422009"/>
                  </a:lnTo>
                  <a:lnTo>
                    <a:pt x="78416" y="410812"/>
                  </a:lnTo>
                  <a:lnTo>
                    <a:pt x="92697" y="387897"/>
                  </a:lnTo>
                  <a:lnTo>
                    <a:pt x="135328" y="345070"/>
                  </a:lnTo>
                  <a:lnTo>
                    <a:pt x="155682" y="332163"/>
                  </a:lnTo>
                  <a:lnTo>
                    <a:pt x="206877" y="314346"/>
                  </a:lnTo>
                  <a:lnTo>
                    <a:pt x="262050" y="305150"/>
                  </a:lnTo>
                  <a:lnTo>
                    <a:pt x="325244" y="311739"/>
                  </a:lnTo>
                  <a:lnTo>
                    <a:pt x="384000" y="327426"/>
                  </a:lnTo>
                  <a:lnTo>
                    <a:pt x="420326" y="346032"/>
                  </a:lnTo>
                  <a:lnTo>
                    <a:pt x="449027" y="372603"/>
                  </a:lnTo>
                  <a:lnTo>
                    <a:pt x="493379" y="423808"/>
                  </a:lnTo>
                  <a:lnTo>
                    <a:pt x="520195" y="467917"/>
                  </a:lnTo>
                  <a:lnTo>
                    <a:pt x="540923" y="528984"/>
                  </a:lnTo>
                  <a:lnTo>
                    <a:pt x="549490" y="570700"/>
                  </a:lnTo>
                  <a:lnTo>
                    <a:pt x="548909" y="620105"/>
                  </a:lnTo>
                  <a:lnTo>
                    <a:pt x="538208" y="671788"/>
                  </a:lnTo>
                  <a:lnTo>
                    <a:pt x="520220" y="721027"/>
                  </a:lnTo>
                  <a:lnTo>
                    <a:pt x="504560" y="749600"/>
                  </a:lnTo>
                  <a:lnTo>
                    <a:pt x="469436" y="784246"/>
                  </a:lnTo>
                  <a:lnTo>
                    <a:pt x="407391" y="819362"/>
                  </a:lnTo>
                  <a:lnTo>
                    <a:pt x="347108" y="841818"/>
                  </a:lnTo>
                  <a:lnTo>
                    <a:pt x="297351" y="847835"/>
                  </a:lnTo>
                  <a:lnTo>
                    <a:pt x="252453" y="847278"/>
                  </a:lnTo>
                  <a:lnTo>
                    <a:pt x="198480" y="827315"/>
                  </a:lnTo>
                  <a:lnTo>
                    <a:pt x="153676" y="795252"/>
                  </a:lnTo>
                  <a:lnTo>
                    <a:pt x="121776" y="764699"/>
                  </a:lnTo>
                  <a:lnTo>
                    <a:pt x="110901" y="745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3626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54172" y="563333"/>
              <a:ext cx="393808" cy="752730"/>
            </a:xfrm>
            <a:custGeom>
              <a:avLst/>
              <a:gdLst/>
              <a:ahLst/>
              <a:cxnLst/>
              <a:rect l="0" t="0" r="0" b="0"/>
              <a:pathLst>
                <a:path w="393808" h="752730">
                  <a:moveTo>
                    <a:pt x="309579" y="268418"/>
                  </a:moveTo>
                  <a:lnTo>
                    <a:pt x="317912" y="214273"/>
                  </a:lnTo>
                  <a:lnTo>
                    <a:pt x="319674" y="159327"/>
                  </a:lnTo>
                  <a:lnTo>
                    <a:pt x="314390" y="117421"/>
                  </a:lnTo>
                  <a:lnTo>
                    <a:pt x="294237" y="75369"/>
                  </a:lnTo>
                  <a:lnTo>
                    <a:pt x="255986" y="28814"/>
                  </a:lnTo>
                  <a:lnTo>
                    <a:pt x="235457" y="11409"/>
                  </a:lnTo>
                  <a:lnTo>
                    <a:pt x="208396" y="2113"/>
                  </a:lnTo>
                  <a:lnTo>
                    <a:pt x="160276" y="0"/>
                  </a:lnTo>
                  <a:lnTo>
                    <a:pt x="128578" y="5231"/>
                  </a:lnTo>
                  <a:lnTo>
                    <a:pt x="92172" y="21331"/>
                  </a:lnTo>
                  <a:lnTo>
                    <a:pt x="66048" y="42089"/>
                  </a:lnTo>
                  <a:lnTo>
                    <a:pt x="29100" y="90131"/>
                  </a:lnTo>
                  <a:lnTo>
                    <a:pt x="5214" y="150501"/>
                  </a:lnTo>
                  <a:lnTo>
                    <a:pt x="0" y="173896"/>
                  </a:lnTo>
                  <a:lnTo>
                    <a:pt x="6186" y="227043"/>
                  </a:lnTo>
                  <a:lnTo>
                    <a:pt x="14470" y="253539"/>
                  </a:lnTo>
                  <a:lnTo>
                    <a:pt x="38865" y="287016"/>
                  </a:lnTo>
                  <a:lnTo>
                    <a:pt x="88879" y="327293"/>
                  </a:lnTo>
                  <a:lnTo>
                    <a:pt x="125773" y="343314"/>
                  </a:lnTo>
                  <a:lnTo>
                    <a:pt x="171930" y="349881"/>
                  </a:lnTo>
                  <a:lnTo>
                    <a:pt x="230353" y="343694"/>
                  </a:lnTo>
                  <a:lnTo>
                    <a:pt x="276902" y="328088"/>
                  </a:lnTo>
                  <a:lnTo>
                    <a:pt x="319892" y="302821"/>
                  </a:lnTo>
                  <a:lnTo>
                    <a:pt x="334829" y="286048"/>
                  </a:lnTo>
                  <a:lnTo>
                    <a:pt x="359540" y="252273"/>
                  </a:lnTo>
                  <a:lnTo>
                    <a:pt x="363944" y="251806"/>
                  </a:lnTo>
                  <a:lnTo>
                    <a:pt x="366879" y="256173"/>
                  </a:lnTo>
                  <a:lnTo>
                    <a:pt x="371590" y="307983"/>
                  </a:lnTo>
                  <a:lnTo>
                    <a:pt x="372406" y="359949"/>
                  </a:lnTo>
                  <a:lnTo>
                    <a:pt x="372648" y="417981"/>
                  </a:lnTo>
                  <a:lnTo>
                    <a:pt x="369585" y="462012"/>
                  </a:lnTo>
                  <a:lnTo>
                    <a:pt x="365494" y="506538"/>
                  </a:lnTo>
                  <a:lnTo>
                    <a:pt x="364361" y="564490"/>
                  </a:lnTo>
                  <a:lnTo>
                    <a:pt x="369744" y="618705"/>
                  </a:lnTo>
                  <a:lnTo>
                    <a:pt x="373029" y="669474"/>
                  </a:lnTo>
                  <a:lnTo>
                    <a:pt x="387287" y="730414"/>
                  </a:lnTo>
                  <a:lnTo>
                    <a:pt x="393807" y="752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994141"/>
              <a:ext cx="136872" cy="6067"/>
            </a:xfrm>
            <a:custGeom>
              <a:avLst/>
              <a:gdLst/>
              <a:ahLst/>
              <a:cxnLst/>
              <a:rect l="0" t="0" r="0" b="0"/>
              <a:pathLst>
                <a:path w="136872" h="6067">
                  <a:moveTo>
                    <a:pt x="136871" y="6066"/>
                  </a:moveTo>
                  <a:lnTo>
                    <a:pt x="104419" y="0"/>
                  </a:lnTo>
                  <a:lnTo>
                    <a:pt x="46940" y="503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03893" y="463253"/>
            <a:ext cx="2489138" cy="981739"/>
            <a:chOff x="4003893" y="463253"/>
            <a:chExt cx="2489138" cy="981739"/>
          </a:xfrm>
        </p:grpSpPr>
        <p:sp>
          <p:nvSpPr>
            <p:cNvPr id="7" name="Freeform 6"/>
            <p:cNvSpPr/>
            <p:nvPr/>
          </p:nvSpPr>
          <p:spPr>
            <a:xfrm>
              <a:off x="4003893" y="521845"/>
              <a:ext cx="622093" cy="696703"/>
            </a:xfrm>
            <a:custGeom>
              <a:avLst/>
              <a:gdLst/>
              <a:ahLst/>
              <a:cxnLst/>
              <a:rect l="0" t="0" r="0" b="0"/>
              <a:pathLst>
                <a:path w="622093" h="696703">
                  <a:moveTo>
                    <a:pt x="418076" y="67750"/>
                  </a:moveTo>
                  <a:lnTo>
                    <a:pt x="383178" y="38442"/>
                  </a:lnTo>
                  <a:lnTo>
                    <a:pt x="341382" y="19760"/>
                  </a:lnTo>
                  <a:lnTo>
                    <a:pt x="282347" y="4805"/>
                  </a:lnTo>
                  <a:lnTo>
                    <a:pt x="252467" y="0"/>
                  </a:lnTo>
                  <a:lnTo>
                    <a:pt x="203930" y="2703"/>
                  </a:lnTo>
                  <a:lnTo>
                    <a:pt x="148134" y="7328"/>
                  </a:lnTo>
                  <a:lnTo>
                    <a:pt x="113875" y="19042"/>
                  </a:lnTo>
                  <a:lnTo>
                    <a:pt x="58010" y="57567"/>
                  </a:lnTo>
                  <a:lnTo>
                    <a:pt x="39288" y="73753"/>
                  </a:lnTo>
                  <a:lnTo>
                    <a:pt x="11324" y="119152"/>
                  </a:lnTo>
                  <a:lnTo>
                    <a:pt x="3331" y="142068"/>
                  </a:lnTo>
                  <a:lnTo>
                    <a:pt x="0" y="180108"/>
                  </a:lnTo>
                  <a:lnTo>
                    <a:pt x="3367" y="203085"/>
                  </a:lnTo>
                  <a:lnTo>
                    <a:pt x="11882" y="221876"/>
                  </a:lnTo>
                  <a:lnTo>
                    <a:pt x="17428" y="230162"/>
                  </a:lnTo>
                  <a:lnTo>
                    <a:pt x="32950" y="242489"/>
                  </a:lnTo>
                  <a:lnTo>
                    <a:pt x="42002" y="247414"/>
                  </a:lnTo>
                  <a:lnTo>
                    <a:pt x="98558" y="255318"/>
                  </a:lnTo>
                  <a:lnTo>
                    <a:pt x="159816" y="253760"/>
                  </a:lnTo>
                  <a:lnTo>
                    <a:pt x="211993" y="248122"/>
                  </a:lnTo>
                  <a:lnTo>
                    <a:pt x="259008" y="247146"/>
                  </a:lnTo>
                  <a:lnTo>
                    <a:pt x="309983" y="252446"/>
                  </a:lnTo>
                  <a:lnTo>
                    <a:pt x="372374" y="264717"/>
                  </a:lnTo>
                  <a:lnTo>
                    <a:pt x="421432" y="277279"/>
                  </a:lnTo>
                  <a:lnTo>
                    <a:pt x="477404" y="305541"/>
                  </a:lnTo>
                  <a:lnTo>
                    <a:pt x="508574" y="322261"/>
                  </a:lnTo>
                  <a:lnTo>
                    <a:pt x="569988" y="378997"/>
                  </a:lnTo>
                  <a:lnTo>
                    <a:pt x="596058" y="414475"/>
                  </a:lnTo>
                  <a:lnTo>
                    <a:pt x="616533" y="471505"/>
                  </a:lnTo>
                  <a:lnTo>
                    <a:pt x="622092" y="503390"/>
                  </a:lnTo>
                  <a:lnTo>
                    <a:pt x="616130" y="565107"/>
                  </a:lnTo>
                  <a:lnTo>
                    <a:pt x="607875" y="597634"/>
                  </a:lnTo>
                  <a:lnTo>
                    <a:pt x="592508" y="627688"/>
                  </a:lnTo>
                  <a:lnTo>
                    <a:pt x="570861" y="650404"/>
                  </a:lnTo>
                  <a:lnTo>
                    <a:pt x="524424" y="678462"/>
                  </a:lnTo>
                  <a:lnTo>
                    <a:pt x="463476" y="694099"/>
                  </a:lnTo>
                  <a:lnTo>
                    <a:pt x="408911" y="696702"/>
                  </a:lnTo>
                  <a:lnTo>
                    <a:pt x="345942" y="684597"/>
                  </a:lnTo>
                  <a:lnTo>
                    <a:pt x="291940" y="667766"/>
                  </a:lnTo>
                  <a:lnTo>
                    <a:pt x="271938" y="659638"/>
                  </a:lnTo>
                  <a:lnTo>
                    <a:pt x="209980" y="623289"/>
                  </a:lnTo>
                  <a:lnTo>
                    <a:pt x="194568" y="612964"/>
                  </a:lnTo>
                  <a:lnTo>
                    <a:pt x="165392" y="604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4007" y="894922"/>
              <a:ext cx="326779" cy="272190"/>
            </a:xfrm>
            <a:custGeom>
              <a:avLst/>
              <a:gdLst/>
              <a:ahLst/>
              <a:cxnLst/>
              <a:rect l="0" t="0" r="0" b="0"/>
              <a:pathLst>
                <a:path w="326779" h="272190">
                  <a:moveTo>
                    <a:pt x="182272" y="0"/>
                  </a:moveTo>
                  <a:lnTo>
                    <a:pt x="143755" y="2339"/>
                  </a:lnTo>
                  <a:lnTo>
                    <a:pt x="86753" y="35916"/>
                  </a:lnTo>
                  <a:lnTo>
                    <a:pt x="56874" y="57565"/>
                  </a:lnTo>
                  <a:lnTo>
                    <a:pt x="17912" y="105933"/>
                  </a:lnTo>
                  <a:lnTo>
                    <a:pt x="2032" y="137062"/>
                  </a:lnTo>
                  <a:lnTo>
                    <a:pt x="0" y="161132"/>
                  </a:lnTo>
                  <a:lnTo>
                    <a:pt x="8228" y="209123"/>
                  </a:lnTo>
                  <a:lnTo>
                    <a:pt x="20691" y="227864"/>
                  </a:lnTo>
                  <a:lnTo>
                    <a:pt x="37929" y="242823"/>
                  </a:lnTo>
                  <a:lnTo>
                    <a:pt x="87918" y="265885"/>
                  </a:lnTo>
                  <a:lnTo>
                    <a:pt x="138115" y="272189"/>
                  </a:lnTo>
                  <a:lnTo>
                    <a:pt x="193090" y="270315"/>
                  </a:lnTo>
                  <a:lnTo>
                    <a:pt x="231881" y="259078"/>
                  </a:lnTo>
                  <a:lnTo>
                    <a:pt x="265602" y="237811"/>
                  </a:lnTo>
                  <a:lnTo>
                    <a:pt x="302848" y="199183"/>
                  </a:lnTo>
                  <a:lnTo>
                    <a:pt x="319904" y="168201"/>
                  </a:lnTo>
                  <a:lnTo>
                    <a:pt x="326778" y="131206"/>
                  </a:lnTo>
                  <a:lnTo>
                    <a:pt x="323225" y="96197"/>
                  </a:lnTo>
                  <a:lnTo>
                    <a:pt x="309174" y="63598"/>
                  </a:lnTo>
                  <a:lnTo>
                    <a:pt x="290193" y="37301"/>
                  </a:lnTo>
                  <a:lnTo>
                    <a:pt x="2349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02541" y="463253"/>
              <a:ext cx="19594" cy="736996"/>
            </a:xfrm>
            <a:custGeom>
              <a:avLst/>
              <a:gdLst/>
              <a:ahLst/>
              <a:cxnLst/>
              <a:rect l="0" t="0" r="0" b="0"/>
              <a:pathLst>
                <a:path w="19594" h="736996">
                  <a:moveTo>
                    <a:pt x="19593" y="0"/>
                  </a:moveTo>
                  <a:lnTo>
                    <a:pt x="14004" y="62093"/>
                  </a:lnTo>
                  <a:lnTo>
                    <a:pt x="10528" y="116794"/>
                  </a:lnTo>
                  <a:lnTo>
                    <a:pt x="9716" y="161483"/>
                  </a:lnTo>
                  <a:lnTo>
                    <a:pt x="9354" y="206301"/>
                  </a:lnTo>
                  <a:lnTo>
                    <a:pt x="9150" y="263248"/>
                  </a:lnTo>
                  <a:lnTo>
                    <a:pt x="9082" y="325004"/>
                  </a:lnTo>
                  <a:lnTo>
                    <a:pt x="9068" y="382263"/>
                  </a:lnTo>
                  <a:lnTo>
                    <a:pt x="9066" y="438634"/>
                  </a:lnTo>
                  <a:lnTo>
                    <a:pt x="5945" y="494829"/>
                  </a:lnTo>
                  <a:lnTo>
                    <a:pt x="0" y="550990"/>
                  </a:lnTo>
                  <a:lnTo>
                    <a:pt x="4559" y="604284"/>
                  </a:lnTo>
                  <a:lnTo>
                    <a:pt x="7730" y="658939"/>
                  </a:lnTo>
                  <a:lnTo>
                    <a:pt x="8801" y="716724"/>
                  </a:lnTo>
                  <a:lnTo>
                    <a:pt x="9065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48477" y="894922"/>
              <a:ext cx="168457" cy="278720"/>
            </a:xfrm>
            <a:custGeom>
              <a:avLst/>
              <a:gdLst/>
              <a:ahLst/>
              <a:cxnLst/>
              <a:rect l="0" t="0" r="0" b="0"/>
              <a:pathLst>
                <a:path w="168457" h="278720">
                  <a:moveTo>
                    <a:pt x="0" y="0"/>
                  </a:moveTo>
                  <a:lnTo>
                    <a:pt x="0" y="58617"/>
                  </a:lnTo>
                  <a:lnTo>
                    <a:pt x="9575" y="120026"/>
                  </a:lnTo>
                  <a:lnTo>
                    <a:pt x="29664" y="181549"/>
                  </a:lnTo>
                  <a:lnTo>
                    <a:pt x="45243" y="238503"/>
                  </a:lnTo>
                  <a:lnTo>
                    <a:pt x="61628" y="272658"/>
                  </a:lnTo>
                  <a:lnTo>
                    <a:pt x="67991" y="277699"/>
                  </a:lnTo>
                  <a:lnTo>
                    <a:pt x="74573" y="278719"/>
                  </a:lnTo>
                  <a:lnTo>
                    <a:pt x="81301" y="277060"/>
                  </a:lnTo>
                  <a:lnTo>
                    <a:pt x="95015" y="262738"/>
                  </a:lnTo>
                  <a:lnTo>
                    <a:pt x="107739" y="239605"/>
                  </a:lnTo>
                  <a:lnTo>
                    <a:pt x="125440" y="180214"/>
                  </a:lnTo>
                  <a:lnTo>
                    <a:pt x="140201" y="128664"/>
                  </a:lnTo>
                  <a:lnTo>
                    <a:pt x="157903" y="71911"/>
                  </a:lnTo>
                  <a:lnTo>
                    <a:pt x="168456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3803" y="947564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1165" y="153673"/>
                  </a:lnTo>
                  <a:lnTo>
                    <a:pt x="29181" y="207303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74860" y="789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43316" y="920487"/>
              <a:ext cx="257257" cy="269971"/>
            </a:xfrm>
            <a:custGeom>
              <a:avLst/>
              <a:gdLst/>
              <a:ahLst/>
              <a:cxnLst/>
              <a:rect l="0" t="0" r="0" b="0"/>
              <a:pathLst>
                <a:path w="257257" h="269971">
                  <a:moveTo>
                    <a:pt x="0" y="37606"/>
                  </a:moveTo>
                  <a:lnTo>
                    <a:pt x="0" y="86537"/>
                  </a:lnTo>
                  <a:lnTo>
                    <a:pt x="5589" y="140078"/>
                  </a:lnTo>
                  <a:lnTo>
                    <a:pt x="17958" y="200090"/>
                  </a:lnTo>
                  <a:lnTo>
                    <a:pt x="31667" y="255098"/>
                  </a:lnTo>
                  <a:lnTo>
                    <a:pt x="36301" y="269970"/>
                  </a:lnTo>
                  <a:lnTo>
                    <a:pt x="23748" y="208678"/>
                  </a:lnTo>
                  <a:lnTo>
                    <a:pt x="14965" y="159134"/>
                  </a:lnTo>
                  <a:lnTo>
                    <a:pt x="11843" y="108579"/>
                  </a:lnTo>
                  <a:lnTo>
                    <a:pt x="13258" y="64614"/>
                  </a:lnTo>
                  <a:lnTo>
                    <a:pt x="27455" y="30010"/>
                  </a:lnTo>
                  <a:lnTo>
                    <a:pt x="39888" y="12393"/>
                  </a:lnTo>
                  <a:lnTo>
                    <a:pt x="59451" y="3004"/>
                  </a:lnTo>
                  <a:lnTo>
                    <a:pt x="83745" y="0"/>
                  </a:lnTo>
                  <a:lnTo>
                    <a:pt x="145718" y="10586"/>
                  </a:lnTo>
                  <a:lnTo>
                    <a:pt x="178486" y="31550"/>
                  </a:lnTo>
                  <a:lnTo>
                    <a:pt x="193581" y="50122"/>
                  </a:lnTo>
                  <a:lnTo>
                    <a:pt x="228864" y="106266"/>
                  </a:lnTo>
                  <a:lnTo>
                    <a:pt x="248811" y="163284"/>
                  </a:lnTo>
                  <a:lnTo>
                    <a:pt x="257256" y="195337"/>
                  </a:lnTo>
                  <a:lnTo>
                    <a:pt x="252684" y="248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96000" y="910261"/>
              <a:ext cx="397031" cy="534731"/>
            </a:xfrm>
            <a:custGeom>
              <a:avLst/>
              <a:gdLst/>
              <a:ahLst/>
              <a:cxnLst/>
              <a:rect l="0" t="0" r="0" b="0"/>
              <a:pathLst>
                <a:path w="397031" h="534731">
                  <a:moveTo>
                    <a:pt x="326383" y="163645"/>
                  </a:moveTo>
                  <a:lnTo>
                    <a:pt x="337561" y="141288"/>
                  </a:lnTo>
                  <a:lnTo>
                    <a:pt x="339930" y="117834"/>
                  </a:lnTo>
                  <a:lnTo>
                    <a:pt x="331919" y="70238"/>
                  </a:lnTo>
                  <a:lnTo>
                    <a:pt x="316845" y="37703"/>
                  </a:lnTo>
                  <a:lnTo>
                    <a:pt x="297967" y="19544"/>
                  </a:lnTo>
                  <a:lnTo>
                    <a:pt x="273980" y="6013"/>
                  </a:lnTo>
                  <a:lnTo>
                    <a:pt x="247720" y="0"/>
                  </a:lnTo>
                  <a:lnTo>
                    <a:pt x="223572" y="3567"/>
                  </a:lnTo>
                  <a:lnTo>
                    <a:pt x="169951" y="25322"/>
                  </a:lnTo>
                  <a:lnTo>
                    <a:pt x="130511" y="70084"/>
                  </a:lnTo>
                  <a:lnTo>
                    <a:pt x="102449" y="132165"/>
                  </a:lnTo>
                  <a:lnTo>
                    <a:pt x="102625" y="169266"/>
                  </a:lnTo>
                  <a:lnTo>
                    <a:pt x="113461" y="193049"/>
                  </a:lnTo>
                  <a:lnTo>
                    <a:pt x="143424" y="231325"/>
                  </a:lnTo>
                  <a:lnTo>
                    <a:pt x="170398" y="248559"/>
                  </a:lnTo>
                  <a:lnTo>
                    <a:pt x="211795" y="255485"/>
                  </a:lnTo>
                  <a:lnTo>
                    <a:pt x="241140" y="247747"/>
                  </a:lnTo>
                  <a:lnTo>
                    <a:pt x="286928" y="219772"/>
                  </a:lnTo>
                  <a:lnTo>
                    <a:pt x="325809" y="181579"/>
                  </a:lnTo>
                  <a:lnTo>
                    <a:pt x="354346" y="147561"/>
                  </a:lnTo>
                  <a:lnTo>
                    <a:pt x="359063" y="147073"/>
                  </a:lnTo>
                  <a:lnTo>
                    <a:pt x="362208" y="151427"/>
                  </a:lnTo>
                  <a:lnTo>
                    <a:pt x="366633" y="183032"/>
                  </a:lnTo>
                  <a:lnTo>
                    <a:pt x="371064" y="232561"/>
                  </a:lnTo>
                  <a:lnTo>
                    <a:pt x="379786" y="291689"/>
                  </a:lnTo>
                  <a:lnTo>
                    <a:pt x="389780" y="353663"/>
                  </a:lnTo>
                  <a:lnTo>
                    <a:pt x="397030" y="413359"/>
                  </a:lnTo>
                  <a:lnTo>
                    <a:pt x="396386" y="447765"/>
                  </a:lnTo>
                  <a:lnTo>
                    <a:pt x="382870" y="485695"/>
                  </a:lnTo>
                  <a:lnTo>
                    <a:pt x="370595" y="504090"/>
                  </a:lnTo>
                  <a:lnTo>
                    <a:pt x="351102" y="516945"/>
                  </a:lnTo>
                  <a:lnTo>
                    <a:pt x="306050" y="534730"/>
                  </a:lnTo>
                  <a:lnTo>
                    <a:pt x="245375" y="533867"/>
                  </a:lnTo>
                  <a:lnTo>
                    <a:pt x="190857" y="531484"/>
                  </a:lnTo>
                  <a:lnTo>
                    <a:pt x="129857" y="523910"/>
                  </a:lnTo>
                  <a:lnTo>
                    <a:pt x="74741" y="522294"/>
                  </a:lnTo>
                  <a:lnTo>
                    <a:pt x="30724" y="521816"/>
                  </a:lnTo>
                  <a:lnTo>
                    <a:pt x="0" y="521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12322" y="1674069"/>
            <a:ext cx="7184690" cy="928695"/>
            <a:chOff x="912322" y="1674069"/>
            <a:chExt cx="7184690" cy="928695"/>
          </a:xfrm>
        </p:grpSpPr>
        <p:sp>
          <p:nvSpPr>
            <p:cNvPr id="16" name="Freeform 15"/>
            <p:cNvSpPr/>
            <p:nvPr/>
          </p:nvSpPr>
          <p:spPr>
            <a:xfrm>
              <a:off x="912322" y="1737202"/>
              <a:ext cx="382684" cy="680151"/>
            </a:xfrm>
            <a:custGeom>
              <a:avLst/>
              <a:gdLst/>
              <a:ahLst/>
              <a:cxnLst/>
              <a:rect l="0" t="0" r="0" b="0"/>
              <a:pathLst>
                <a:path w="382684" h="680151">
                  <a:moveTo>
                    <a:pt x="45771" y="0"/>
                  </a:moveTo>
                  <a:lnTo>
                    <a:pt x="37438" y="37478"/>
                  </a:lnTo>
                  <a:lnTo>
                    <a:pt x="29466" y="94146"/>
                  </a:lnTo>
                  <a:lnTo>
                    <a:pt x="28661" y="152908"/>
                  </a:lnTo>
                  <a:lnTo>
                    <a:pt x="25883" y="210382"/>
                  </a:lnTo>
                  <a:lnTo>
                    <a:pt x="25060" y="262507"/>
                  </a:lnTo>
                  <a:lnTo>
                    <a:pt x="32018" y="325550"/>
                  </a:lnTo>
                  <a:lnTo>
                    <a:pt x="33809" y="367347"/>
                  </a:lnTo>
                  <a:lnTo>
                    <a:pt x="31486" y="413219"/>
                  </a:lnTo>
                  <a:lnTo>
                    <a:pt x="26720" y="475725"/>
                  </a:lnTo>
                  <a:lnTo>
                    <a:pt x="22189" y="530120"/>
                  </a:lnTo>
                  <a:lnTo>
                    <a:pt x="13437" y="590690"/>
                  </a:lnTo>
                  <a:lnTo>
                    <a:pt x="3435" y="646852"/>
                  </a:lnTo>
                  <a:lnTo>
                    <a:pt x="0" y="662861"/>
                  </a:lnTo>
                  <a:lnTo>
                    <a:pt x="2388" y="672365"/>
                  </a:lnTo>
                  <a:lnTo>
                    <a:pt x="8660" y="677530"/>
                  </a:lnTo>
                  <a:lnTo>
                    <a:pt x="26938" y="680150"/>
                  </a:lnTo>
                  <a:lnTo>
                    <a:pt x="88828" y="669298"/>
                  </a:lnTo>
                  <a:lnTo>
                    <a:pt x="142143" y="657245"/>
                  </a:lnTo>
                  <a:lnTo>
                    <a:pt x="195598" y="652924"/>
                  </a:lnTo>
                  <a:lnTo>
                    <a:pt x="250171" y="645924"/>
                  </a:lnTo>
                  <a:lnTo>
                    <a:pt x="307935" y="643330"/>
                  </a:lnTo>
                  <a:lnTo>
                    <a:pt x="361202" y="642454"/>
                  </a:lnTo>
                  <a:lnTo>
                    <a:pt x="382683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10735" y="1958300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2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42321" y="1674069"/>
              <a:ext cx="273742" cy="10491"/>
            </a:xfrm>
            <a:custGeom>
              <a:avLst/>
              <a:gdLst/>
              <a:ahLst/>
              <a:cxnLst/>
              <a:rect l="0" t="0" r="0" b="0"/>
              <a:pathLst>
                <a:path w="273742" h="10491">
                  <a:moveTo>
                    <a:pt x="273741" y="10490"/>
                  </a:moveTo>
                  <a:lnTo>
                    <a:pt x="236263" y="2157"/>
                  </a:lnTo>
                  <a:lnTo>
                    <a:pt x="184839" y="395"/>
                  </a:lnTo>
                  <a:lnTo>
                    <a:pt x="132366" y="90"/>
                  </a:lnTo>
                  <a:lnTo>
                    <a:pt x="83543" y="0"/>
                  </a:lnTo>
                  <a:lnTo>
                    <a:pt x="20259" y="8300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71403" y="2088808"/>
              <a:ext cx="418442" cy="513956"/>
            </a:xfrm>
            <a:custGeom>
              <a:avLst/>
              <a:gdLst/>
              <a:ahLst/>
              <a:cxnLst/>
              <a:rect l="0" t="0" r="0" b="0"/>
              <a:pathLst>
                <a:path w="418442" h="513956">
                  <a:moveTo>
                    <a:pt x="228928" y="153762"/>
                  </a:moveTo>
                  <a:lnTo>
                    <a:pt x="220595" y="116284"/>
                  </a:lnTo>
                  <a:lnTo>
                    <a:pt x="213244" y="64860"/>
                  </a:lnTo>
                  <a:lnTo>
                    <a:pt x="200901" y="43670"/>
                  </a:lnTo>
                  <a:lnTo>
                    <a:pt x="164380" y="11002"/>
                  </a:lnTo>
                  <a:lnTo>
                    <a:pt x="140969" y="2575"/>
                  </a:lnTo>
                  <a:lnTo>
                    <a:pt x="114966" y="0"/>
                  </a:lnTo>
                  <a:lnTo>
                    <a:pt x="87811" y="2755"/>
                  </a:lnTo>
                  <a:lnTo>
                    <a:pt x="66384" y="10998"/>
                  </a:lnTo>
                  <a:lnTo>
                    <a:pt x="33564" y="35354"/>
                  </a:lnTo>
                  <a:lnTo>
                    <a:pt x="17274" y="61356"/>
                  </a:lnTo>
                  <a:lnTo>
                    <a:pt x="2460" y="103923"/>
                  </a:lnTo>
                  <a:lnTo>
                    <a:pt x="0" y="147313"/>
                  </a:lnTo>
                  <a:lnTo>
                    <a:pt x="3570" y="171953"/>
                  </a:lnTo>
                  <a:lnTo>
                    <a:pt x="12176" y="191482"/>
                  </a:lnTo>
                  <a:lnTo>
                    <a:pt x="36764" y="223084"/>
                  </a:lnTo>
                  <a:lnTo>
                    <a:pt x="62806" y="239162"/>
                  </a:lnTo>
                  <a:lnTo>
                    <a:pt x="82566" y="241240"/>
                  </a:lnTo>
                  <a:lnTo>
                    <a:pt x="123848" y="233042"/>
                  </a:lnTo>
                  <a:lnTo>
                    <a:pt x="149700" y="217936"/>
                  </a:lnTo>
                  <a:lnTo>
                    <a:pt x="161740" y="202171"/>
                  </a:lnTo>
                  <a:lnTo>
                    <a:pt x="184591" y="169043"/>
                  </a:lnTo>
                  <a:lnTo>
                    <a:pt x="190011" y="167459"/>
                  </a:lnTo>
                  <a:lnTo>
                    <a:pt x="194795" y="169912"/>
                  </a:lnTo>
                  <a:lnTo>
                    <a:pt x="199154" y="175057"/>
                  </a:lnTo>
                  <a:lnTo>
                    <a:pt x="205288" y="210244"/>
                  </a:lnTo>
                  <a:lnTo>
                    <a:pt x="207106" y="257715"/>
                  </a:lnTo>
                  <a:lnTo>
                    <a:pt x="207644" y="308825"/>
                  </a:lnTo>
                  <a:lnTo>
                    <a:pt x="216232" y="365195"/>
                  </a:lnTo>
                  <a:lnTo>
                    <a:pt x="224646" y="419180"/>
                  </a:lnTo>
                  <a:lnTo>
                    <a:pt x="227659" y="472740"/>
                  </a:lnTo>
                  <a:lnTo>
                    <a:pt x="227382" y="513955"/>
                  </a:lnTo>
                  <a:lnTo>
                    <a:pt x="225558" y="512044"/>
                  </a:lnTo>
                  <a:lnTo>
                    <a:pt x="223172" y="504920"/>
                  </a:lnTo>
                  <a:lnTo>
                    <a:pt x="226760" y="487647"/>
                  </a:lnTo>
                  <a:lnTo>
                    <a:pt x="241934" y="461311"/>
                  </a:lnTo>
                  <a:lnTo>
                    <a:pt x="268022" y="431451"/>
                  </a:lnTo>
                  <a:lnTo>
                    <a:pt x="327820" y="388936"/>
                  </a:lnTo>
                  <a:lnTo>
                    <a:pt x="387219" y="355852"/>
                  </a:lnTo>
                  <a:lnTo>
                    <a:pt x="418441" y="343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69905" y="2063585"/>
              <a:ext cx="204168" cy="259724"/>
            </a:xfrm>
            <a:custGeom>
              <a:avLst/>
              <a:gdLst/>
              <a:ahLst/>
              <a:cxnLst/>
              <a:rect l="0" t="0" r="0" b="0"/>
              <a:pathLst>
                <a:path w="204168" h="259724">
                  <a:moveTo>
                    <a:pt x="14654" y="52642"/>
                  </a:moveTo>
                  <a:lnTo>
                    <a:pt x="0" y="111259"/>
                  </a:lnTo>
                  <a:lnTo>
                    <a:pt x="1084" y="151639"/>
                  </a:lnTo>
                  <a:lnTo>
                    <a:pt x="13100" y="206035"/>
                  </a:lnTo>
                  <a:lnTo>
                    <a:pt x="24102" y="229611"/>
                  </a:lnTo>
                  <a:lnTo>
                    <a:pt x="39910" y="245549"/>
                  </a:lnTo>
                  <a:lnTo>
                    <a:pt x="59804" y="255362"/>
                  </a:lnTo>
                  <a:lnTo>
                    <a:pt x="84244" y="259723"/>
                  </a:lnTo>
                  <a:lnTo>
                    <a:pt x="107584" y="255423"/>
                  </a:lnTo>
                  <a:lnTo>
                    <a:pt x="137335" y="239847"/>
                  </a:lnTo>
                  <a:lnTo>
                    <a:pt x="160968" y="217295"/>
                  </a:lnTo>
                  <a:lnTo>
                    <a:pt x="174439" y="196011"/>
                  </a:lnTo>
                  <a:lnTo>
                    <a:pt x="192619" y="137808"/>
                  </a:lnTo>
                  <a:lnTo>
                    <a:pt x="201886" y="80904"/>
                  </a:lnTo>
                  <a:lnTo>
                    <a:pt x="203867" y="19912"/>
                  </a:lnTo>
                  <a:lnTo>
                    <a:pt x="204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49753" y="2074373"/>
              <a:ext cx="240175" cy="243288"/>
            </a:xfrm>
            <a:custGeom>
              <a:avLst/>
              <a:gdLst/>
              <a:ahLst/>
              <a:cxnLst/>
              <a:rect l="0" t="0" r="0" b="0"/>
              <a:pathLst>
                <a:path w="240175" h="243288">
                  <a:moveTo>
                    <a:pt x="113832" y="126082"/>
                  </a:moveTo>
                  <a:lnTo>
                    <a:pt x="119898" y="93631"/>
                  </a:lnTo>
                  <a:lnTo>
                    <a:pt x="109273" y="36151"/>
                  </a:lnTo>
                  <a:lnTo>
                    <a:pt x="96598" y="15533"/>
                  </a:lnTo>
                  <a:lnTo>
                    <a:pt x="88305" y="6760"/>
                  </a:lnTo>
                  <a:lnTo>
                    <a:pt x="78097" y="2080"/>
                  </a:lnTo>
                  <a:lnTo>
                    <a:pt x="54276" y="0"/>
                  </a:lnTo>
                  <a:lnTo>
                    <a:pt x="43712" y="3423"/>
                  </a:lnTo>
                  <a:lnTo>
                    <a:pt x="25736" y="16585"/>
                  </a:lnTo>
                  <a:lnTo>
                    <a:pt x="8051" y="43726"/>
                  </a:lnTo>
                  <a:lnTo>
                    <a:pt x="0" y="92744"/>
                  </a:lnTo>
                  <a:lnTo>
                    <a:pt x="1530" y="144367"/>
                  </a:lnTo>
                  <a:lnTo>
                    <a:pt x="17198" y="205483"/>
                  </a:lnTo>
                  <a:lnTo>
                    <a:pt x="28380" y="224152"/>
                  </a:lnTo>
                  <a:lnTo>
                    <a:pt x="44268" y="237130"/>
                  </a:lnTo>
                  <a:lnTo>
                    <a:pt x="53418" y="242228"/>
                  </a:lnTo>
                  <a:lnTo>
                    <a:pt x="63028" y="243287"/>
                  </a:lnTo>
                  <a:lnTo>
                    <a:pt x="83064" y="238225"/>
                  </a:lnTo>
                  <a:lnTo>
                    <a:pt x="108485" y="222221"/>
                  </a:lnTo>
                  <a:lnTo>
                    <a:pt x="120424" y="206245"/>
                  </a:lnTo>
                  <a:lnTo>
                    <a:pt x="128460" y="186277"/>
                  </a:lnTo>
                  <a:lnTo>
                    <a:pt x="139632" y="127308"/>
                  </a:lnTo>
                  <a:lnTo>
                    <a:pt x="150340" y="92399"/>
                  </a:lnTo>
                  <a:lnTo>
                    <a:pt x="148566" y="110123"/>
                  </a:lnTo>
                  <a:lnTo>
                    <a:pt x="163549" y="168644"/>
                  </a:lnTo>
                  <a:lnTo>
                    <a:pt x="170244" y="189452"/>
                  </a:lnTo>
                  <a:lnTo>
                    <a:pt x="183358" y="204160"/>
                  </a:lnTo>
                  <a:lnTo>
                    <a:pt x="191768" y="209719"/>
                  </a:lnTo>
                  <a:lnTo>
                    <a:pt x="210471" y="212778"/>
                  </a:lnTo>
                  <a:lnTo>
                    <a:pt x="240174" y="210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68089" y="1726673"/>
              <a:ext cx="48181" cy="547483"/>
            </a:xfrm>
            <a:custGeom>
              <a:avLst/>
              <a:gdLst/>
              <a:ahLst/>
              <a:cxnLst/>
              <a:rect l="0" t="0" r="0" b="0"/>
              <a:pathLst>
                <a:path w="48181" h="547483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5608" y="133455"/>
                  </a:lnTo>
                  <a:lnTo>
                    <a:pt x="9050" y="187331"/>
                  </a:lnTo>
                  <a:lnTo>
                    <a:pt x="14359" y="245799"/>
                  </a:lnTo>
                  <a:lnTo>
                    <a:pt x="15932" y="302117"/>
                  </a:lnTo>
                  <a:lnTo>
                    <a:pt x="19518" y="358188"/>
                  </a:lnTo>
                  <a:lnTo>
                    <a:pt x="25621" y="414164"/>
                  </a:lnTo>
                  <a:lnTo>
                    <a:pt x="27996" y="477517"/>
                  </a:lnTo>
                  <a:lnTo>
                    <a:pt x="38517" y="526946"/>
                  </a:lnTo>
                  <a:lnTo>
                    <a:pt x="4818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47813" y="192671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9596" y="3119"/>
                  </a:lnTo>
                  <a:lnTo>
                    <a:pt x="159061" y="9065"/>
                  </a:lnTo>
                  <a:lnTo>
                    <a:pt x="98013" y="17475"/>
                  </a:lnTo>
                  <a:lnTo>
                    <a:pt x="37081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85375" y="2084642"/>
              <a:ext cx="9879" cy="200042"/>
            </a:xfrm>
            <a:custGeom>
              <a:avLst/>
              <a:gdLst/>
              <a:ahLst/>
              <a:cxnLst/>
              <a:rect l="0" t="0" r="0" b="0"/>
              <a:pathLst>
                <a:path w="9879" h="20004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987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95253" y="2010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34864" y="2032000"/>
              <a:ext cx="225691" cy="213590"/>
            </a:xfrm>
            <a:custGeom>
              <a:avLst/>
              <a:gdLst/>
              <a:ahLst/>
              <a:cxnLst/>
              <a:rect l="0" t="0" r="0" b="0"/>
              <a:pathLst>
                <a:path w="225691" h="213590">
                  <a:moveTo>
                    <a:pt x="92016" y="0"/>
                  </a:moveTo>
                  <a:lnTo>
                    <a:pt x="69660" y="0"/>
                  </a:lnTo>
                  <a:lnTo>
                    <a:pt x="52444" y="6239"/>
                  </a:lnTo>
                  <a:lnTo>
                    <a:pt x="22329" y="29308"/>
                  </a:lnTo>
                  <a:lnTo>
                    <a:pt x="6507" y="55087"/>
                  </a:lnTo>
                  <a:lnTo>
                    <a:pt x="0" y="90541"/>
                  </a:lnTo>
                  <a:lnTo>
                    <a:pt x="3661" y="130682"/>
                  </a:lnTo>
                  <a:lnTo>
                    <a:pt x="17744" y="166622"/>
                  </a:lnTo>
                  <a:lnTo>
                    <a:pt x="36734" y="193909"/>
                  </a:lnTo>
                  <a:lnTo>
                    <a:pt x="56528" y="206284"/>
                  </a:lnTo>
                  <a:lnTo>
                    <a:pt x="68358" y="211222"/>
                  </a:lnTo>
                  <a:lnTo>
                    <a:pt x="93980" y="213589"/>
                  </a:lnTo>
                  <a:lnTo>
                    <a:pt x="119795" y="209572"/>
                  </a:lnTo>
                  <a:lnTo>
                    <a:pt x="152890" y="194156"/>
                  </a:lnTo>
                  <a:lnTo>
                    <a:pt x="198616" y="161124"/>
                  </a:lnTo>
                  <a:lnTo>
                    <a:pt x="212704" y="141020"/>
                  </a:lnTo>
                  <a:lnTo>
                    <a:pt x="221694" y="116488"/>
                  </a:lnTo>
                  <a:lnTo>
                    <a:pt x="225690" y="89987"/>
                  </a:lnTo>
                  <a:lnTo>
                    <a:pt x="221227" y="68850"/>
                  </a:lnTo>
                  <a:lnTo>
                    <a:pt x="205560" y="43796"/>
                  </a:lnTo>
                  <a:lnTo>
                    <a:pt x="199298" y="36216"/>
                  </a:lnTo>
                  <a:lnTo>
                    <a:pt x="179861" y="24675"/>
                  </a:lnTo>
                  <a:lnTo>
                    <a:pt x="168127" y="19959"/>
                  </a:lnTo>
                  <a:lnTo>
                    <a:pt x="142611" y="17839"/>
                  </a:lnTo>
                  <a:lnTo>
                    <a:pt x="10254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7450" y="2036443"/>
              <a:ext cx="231628" cy="230220"/>
            </a:xfrm>
            <a:custGeom>
              <a:avLst/>
              <a:gdLst/>
              <a:ahLst/>
              <a:cxnLst/>
              <a:rect l="0" t="0" r="0" b="0"/>
              <a:pathLst>
                <a:path w="231628" h="230220">
                  <a:moveTo>
                    <a:pt x="0" y="58728"/>
                  </a:moveTo>
                  <a:lnTo>
                    <a:pt x="24024" y="121008"/>
                  </a:lnTo>
                  <a:lnTo>
                    <a:pt x="36179" y="183335"/>
                  </a:lnTo>
                  <a:lnTo>
                    <a:pt x="40356" y="221730"/>
                  </a:lnTo>
                  <a:lnTo>
                    <a:pt x="38602" y="228227"/>
                  </a:lnTo>
                  <a:lnTo>
                    <a:pt x="35094" y="230219"/>
                  </a:lnTo>
                  <a:lnTo>
                    <a:pt x="30415" y="229207"/>
                  </a:lnTo>
                  <a:lnTo>
                    <a:pt x="27296" y="222683"/>
                  </a:lnTo>
                  <a:lnTo>
                    <a:pt x="22290" y="170186"/>
                  </a:lnTo>
                  <a:lnTo>
                    <a:pt x="21423" y="120608"/>
                  </a:lnTo>
                  <a:lnTo>
                    <a:pt x="26719" y="62632"/>
                  </a:lnTo>
                  <a:lnTo>
                    <a:pt x="35662" y="42526"/>
                  </a:lnTo>
                  <a:lnTo>
                    <a:pt x="48605" y="25790"/>
                  </a:lnTo>
                  <a:lnTo>
                    <a:pt x="66056" y="10554"/>
                  </a:lnTo>
                  <a:lnTo>
                    <a:pt x="88630" y="2222"/>
                  </a:lnTo>
                  <a:lnTo>
                    <a:pt x="101201" y="0"/>
                  </a:lnTo>
                  <a:lnTo>
                    <a:pt x="124527" y="3771"/>
                  </a:lnTo>
                  <a:lnTo>
                    <a:pt x="145423" y="14415"/>
                  </a:lnTo>
                  <a:lnTo>
                    <a:pt x="162509" y="30844"/>
                  </a:lnTo>
                  <a:lnTo>
                    <a:pt x="191387" y="83392"/>
                  </a:lnTo>
                  <a:lnTo>
                    <a:pt x="216450" y="142044"/>
                  </a:lnTo>
                  <a:lnTo>
                    <a:pt x="228283" y="188009"/>
                  </a:lnTo>
                  <a:lnTo>
                    <a:pt x="231627" y="227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54157" y="1994825"/>
              <a:ext cx="265185" cy="253787"/>
            </a:xfrm>
            <a:custGeom>
              <a:avLst/>
              <a:gdLst/>
              <a:ahLst/>
              <a:cxnLst/>
              <a:rect l="0" t="0" r="0" b="0"/>
              <a:pathLst>
                <a:path w="265185" h="253787">
                  <a:moveTo>
                    <a:pt x="136019" y="5589"/>
                  </a:moveTo>
                  <a:lnTo>
                    <a:pt x="119251" y="0"/>
                  </a:lnTo>
                  <a:lnTo>
                    <a:pt x="101661" y="375"/>
                  </a:lnTo>
                  <a:lnTo>
                    <a:pt x="82144" y="5612"/>
                  </a:lnTo>
                  <a:lnTo>
                    <a:pt x="44138" y="28037"/>
                  </a:lnTo>
                  <a:lnTo>
                    <a:pt x="8165" y="54997"/>
                  </a:lnTo>
                  <a:lnTo>
                    <a:pt x="2820" y="63094"/>
                  </a:lnTo>
                  <a:lnTo>
                    <a:pt x="0" y="81450"/>
                  </a:lnTo>
                  <a:lnTo>
                    <a:pt x="4396" y="87748"/>
                  </a:lnTo>
                  <a:lnTo>
                    <a:pt x="12005" y="91948"/>
                  </a:lnTo>
                  <a:lnTo>
                    <a:pt x="57840" y="98687"/>
                  </a:lnTo>
                  <a:lnTo>
                    <a:pt x="117491" y="91794"/>
                  </a:lnTo>
                  <a:lnTo>
                    <a:pt x="171613" y="95797"/>
                  </a:lnTo>
                  <a:lnTo>
                    <a:pt x="225025" y="109022"/>
                  </a:lnTo>
                  <a:lnTo>
                    <a:pt x="244207" y="120190"/>
                  </a:lnTo>
                  <a:lnTo>
                    <a:pt x="257412" y="139191"/>
                  </a:lnTo>
                  <a:lnTo>
                    <a:pt x="262571" y="150809"/>
                  </a:lnTo>
                  <a:lnTo>
                    <a:pt x="265184" y="176196"/>
                  </a:lnTo>
                  <a:lnTo>
                    <a:pt x="261276" y="200737"/>
                  </a:lnTo>
                  <a:lnTo>
                    <a:pt x="251740" y="219444"/>
                  </a:lnTo>
                  <a:lnTo>
                    <a:pt x="222039" y="243128"/>
                  </a:lnTo>
                  <a:lnTo>
                    <a:pt x="178014" y="253786"/>
                  </a:lnTo>
                  <a:lnTo>
                    <a:pt x="148054" y="250040"/>
                  </a:lnTo>
                  <a:lnTo>
                    <a:pt x="111119" y="241016"/>
                  </a:lnTo>
                  <a:lnTo>
                    <a:pt x="83376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84234" y="1905658"/>
              <a:ext cx="406150" cy="259273"/>
            </a:xfrm>
            <a:custGeom>
              <a:avLst/>
              <a:gdLst/>
              <a:ahLst/>
              <a:cxnLst/>
              <a:rect l="0" t="0" r="0" b="0"/>
              <a:pathLst>
                <a:path w="406150" h="259273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5438" y="146640"/>
                  </a:lnTo>
                  <a:lnTo>
                    <a:pt x="38810" y="194345"/>
                  </a:lnTo>
                  <a:lnTo>
                    <a:pt x="65956" y="226992"/>
                  </a:lnTo>
                  <a:lnTo>
                    <a:pt x="75239" y="230876"/>
                  </a:lnTo>
                  <a:lnTo>
                    <a:pt x="98031" y="232073"/>
                  </a:lnTo>
                  <a:lnTo>
                    <a:pt x="117519" y="225586"/>
                  </a:lnTo>
                  <a:lnTo>
                    <a:pt x="133980" y="213734"/>
                  </a:lnTo>
                  <a:lnTo>
                    <a:pt x="149094" y="196768"/>
                  </a:lnTo>
                  <a:lnTo>
                    <a:pt x="173485" y="138634"/>
                  </a:lnTo>
                  <a:lnTo>
                    <a:pt x="177340" y="127518"/>
                  </a:lnTo>
                  <a:lnTo>
                    <a:pt x="181080" y="125956"/>
                  </a:lnTo>
                  <a:lnTo>
                    <a:pt x="184743" y="130764"/>
                  </a:lnTo>
                  <a:lnTo>
                    <a:pt x="209793" y="186802"/>
                  </a:lnTo>
                  <a:lnTo>
                    <a:pt x="218664" y="209365"/>
                  </a:lnTo>
                  <a:lnTo>
                    <a:pt x="232745" y="224852"/>
                  </a:lnTo>
                  <a:lnTo>
                    <a:pt x="274476" y="254348"/>
                  </a:lnTo>
                  <a:lnTo>
                    <a:pt x="297715" y="259272"/>
                  </a:lnTo>
                  <a:lnTo>
                    <a:pt x="320521" y="255222"/>
                  </a:lnTo>
                  <a:lnTo>
                    <a:pt x="341186" y="244453"/>
                  </a:lnTo>
                  <a:lnTo>
                    <a:pt x="380885" y="198957"/>
                  </a:lnTo>
                  <a:lnTo>
                    <a:pt x="396843" y="162545"/>
                  </a:lnTo>
                  <a:lnTo>
                    <a:pt x="404311" y="107150"/>
                  </a:lnTo>
                  <a:lnTo>
                    <a:pt x="405786" y="47335"/>
                  </a:lnTo>
                  <a:lnTo>
                    <a:pt x="40614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06197" y="1947772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3119" y="168552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06197" y="180037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16960" y="1716145"/>
              <a:ext cx="31393" cy="463255"/>
            </a:xfrm>
            <a:custGeom>
              <a:avLst/>
              <a:gdLst/>
              <a:ahLst/>
              <a:cxnLst/>
              <a:rect l="0" t="0" r="0" b="0"/>
              <a:pathLst>
                <a:path w="31393" h="463255">
                  <a:moveTo>
                    <a:pt x="10335" y="0"/>
                  </a:moveTo>
                  <a:lnTo>
                    <a:pt x="2002" y="52050"/>
                  </a:lnTo>
                  <a:lnTo>
                    <a:pt x="457" y="105109"/>
                  </a:lnTo>
                  <a:lnTo>
                    <a:pt x="0" y="164114"/>
                  </a:lnTo>
                  <a:lnTo>
                    <a:pt x="1062" y="208640"/>
                  </a:lnTo>
                  <a:lnTo>
                    <a:pt x="5434" y="251826"/>
                  </a:lnTo>
                  <a:lnTo>
                    <a:pt x="8157" y="294416"/>
                  </a:lnTo>
                  <a:lnTo>
                    <a:pt x="12810" y="354736"/>
                  </a:lnTo>
                  <a:lnTo>
                    <a:pt x="18478" y="406534"/>
                  </a:lnTo>
                  <a:lnTo>
                    <a:pt x="23276" y="442158"/>
                  </a:lnTo>
                  <a:lnTo>
                    <a:pt x="3139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2538" y="191618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3011" y="14654"/>
                  </a:lnTo>
                  <a:lnTo>
                    <a:pt x="111601" y="28198"/>
                  </a:lnTo>
                  <a:lnTo>
                    <a:pt x="53197" y="42138"/>
                  </a:lnTo>
                  <a:lnTo>
                    <a:pt x="2005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16808" y="1695088"/>
              <a:ext cx="252685" cy="485973"/>
            </a:xfrm>
            <a:custGeom>
              <a:avLst/>
              <a:gdLst/>
              <a:ahLst/>
              <a:cxnLst/>
              <a:rect l="0" t="0" r="0" b="0"/>
              <a:pathLst>
                <a:path w="252685" h="485973">
                  <a:moveTo>
                    <a:pt x="0" y="0"/>
                  </a:moveTo>
                  <a:lnTo>
                    <a:pt x="17959" y="56214"/>
                  </a:lnTo>
                  <a:lnTo>
                    <a:pt x="28547" y="114786"/>
                  </a:lnTo>
                  <a:lnTo>
                    <a:pt x="36574" y="166173"/>
                  </a:lnTo>
                  <a:lnTo>
                    <a:pt x="49425" y="222034"/>
                  </a:lnTo>
                  <a:lnTo>
                    <a:pt x="58578" y="285196"/>
                  </a:lnTo>
                  <a:lnTo>
                    <a:pt x="61130" y="331864"/>
                  </a:lnTo>
                  <a:lnTo>
                    <a:pt x="68155" y="381819"/>
                  </a:lnTo>
                  <a:lnTo>
                    <a:pt x="72057" y="430026"/>
                  </a:lnTo>
                  <a:lnTo>
                    <a:pt x="73212" y="475765"/>
                  </a:lnTo>
                  <a:lnTo>
                    <a:pt x="71035" y="483293"/>
                  </a:lnTo>
                  <a:lnTo>
                    <a:pt x="67244" y="485972"/>
                  </a:lnTo>
                  <a:lnTo>
                    <a:pt x="62377" y="485418"/>
                  </a:lnTo>
                  <a:lnTo>
                    <a:pt x="57962" y="481539"/>
                  </a:lnTo>
                  <a:lnTo>
                    <a:pt x="49938" y="467871"/>
                  </a:lnTo>
                  <a:lnTo>
                    <a:pt x="43659" y="414859"/>
                  </a:lnTo>
                  <a:lnTo>
                    <a:pt x="42419" y="354995"/>
                  </a:lnTo>
                  <a:lnTo>
                    <a:pt x="47764" y="292780"/>
                  </a:lnTo>
                  <a:lnTo>
                    <a:pt x="62375" y="255206"/>
                  </a:lnTo>
                  <a:lnTo>
                    <a:pt x="78025" y="238986"/>
                  </a:lnTo>
                  <a:lnTo>
                    <a:pt x="87112" y="233024"/>
                  </a:lnTo>
                  <a:lnTo>
                    <a:pt x="109686" y="229518"/>
                  </a:lnTo>
                  <a:lnTo>
                    <a:pt x="122257" y="230221"/>
                  </a:lnTo>
                  <a:lnTo>
                    <a:pt x="142464" y="240360"/>
                  </a:lnTo>
                  <a:lnTo>
                    <a:pt x="181844" y="279354"/>
                  </a:lnTo>
                  <a:lnTo>
                    <a:pt x="207322" y="328185"/>
                  </a:lnTo>
                  <a:lnTo>
                    <a:pt x="229555" y="382891"/>
                  </a:lnTo>
                  <a:lnTo>
                    <a:pt x="246902" y="430352"/>
                  </a:lnTo>
                  <a:lnTo>
                    <a:pt x="25268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84855" y="1684559"/>
              <a:ext cx="247933" cy="515897"/>
            </a:xfrm>
            <a:custGeom>
              <a:avLst/>
              <a:gdLst/>
              <a:ahLst/>
              <a:cxnLst/>
              <a:rect l="0" t="0" r="0" b="0"/>
              <a:pathLst>
                <a:path w="247933" h="515897">
                  <a:moveTo>
                    <a:pt x="111062" y="515896"/>
                  </a:moveTo>
                  <a:lnTo>
                    <a:pt x="93103" y="453616"/>
                  </a:lnTo>
                  <a:lnTo>
                    <a:pt x="79395" y="399566"/>
                  </a:lnTo>
                  <a:lnTo>
                    <a:pt x="65422" y="349418"/>
                  </a:lnTo>
                  <a:lnTo>
                    <a:pt x="50228" y="288906"/>
                  </a:lnTo>
                  <a:lnTo>
                    <a:pt x="33635" y="239110"/>
                  </a:lnTo>
                  <a:lnTo>
                    <a:pt x="13836" y="179769"/>
                  </a:lnTo>
                  <a:lnTo>
                    <a:pt x="755" y="137103"/>
                  </a:lnTo>
                  <a:lnTo>
                    <a:pt x="0" y="94826"/>
                  </a:lnTo>
                  <a:lnTo>
                    <a:pt x="1926" y="80765"/>
                  </a:lnTo>
                  <a:lnTo>
                    <a:pt x="13424" y="58902"/>
                  </a:lnTo>
                  <a:lnTo>
                    <a:pt x="30232" y="42556"/>
                  </a:lnTo>
                  <a:lnTo>
                    <a:pt x="79924" y="18530"/>
                  </a:lnTo>
                  <a:lnTo>
                    <a:pt x="130084" y="4874"/>
                  </a:lnTo>
                  <a:lnTo>
                    <a:pt x="185053" y="963"/>
                  </a:lnTo>
                  <a:lnTo>
                    <a:pt x="2479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4331" y="1916186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0"/>
                  </a:moveTo>
                  <a:lnTo>
                    <a:pt x="82996" y="17958"/>
                  </a:lnTo>
                  <a:lnTo>
                    <a:pt x="23289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64373" y="1916186"/>
              <a:ext cx="136871" cy="308525"/>
            </a:xfrm>
            <a:custGeom>
              <a:avLst/>
              <a:gdLst/>
              <a:ahLst/>
              <a:cxnLst/>
              <a:rect l="0" t="0" r="0" b="0"/>
              <a:pathLst>
                <a:path w="136871" h="308525">
                  <a:moveTo>
                    <a:pt x="0" y="105285"/>
                  </a:moveTo>
                  <a:lnTo>
                    <a:pt x="23719" y="163902"/>
                  </a:lnTo>
                  <a:lnTo>
                    <a:pt x="42002" y="223619"/>
                  </a:lnTo>
                  <a:lnTo>
                    <a:pt x="60817" y="283215"/>
                  </a:lnTo>
                  <a:lnTo>
                    <a:pt x="73911" y="308524"/>
                  </a:lnTo>
                  <a:lnTo>
                    <a:pt x="69505" y="303238"/>
                  </a:lnTo>
                  <a:lnTo>
                    <a:pt x="49433" y="244885"/>
                  </a:lnTo>
                  <a:lnTo>
                    <a:pt x="25530" y="182637"/>
                  </a:lnTo>
                  <a:lnTo>
                    <a:pt x="7146" y="126823"/>
                  </a:lnTo>
                  <a:lnTo>
                    <a:pt x="6295" y="105499"/>
                  </a:lnTo>
                  <a:lnTo>
                    <a:pt x="10986" y="85493"/>
                  </a:lnTo>
                  <a:lnTo>
                    <a:pt x="33062" y="53586"/>
                  </a:lnTo>
                  <a:lnTo>
                    <a:pt x="65542" y="24753"/>
                  </a:lnTo>
                  <a:lnTo>
                    <a:pt x="104583" y="610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09764" y="1957655"/>
              <a:ext cx="291563" cy="263834"/>
            </a:xfrm>
            <a:custGeom>
              <a:avLst/>
              <a:gdLst/>
              <a:ahLst/>
              <a:cxnLst/>
              <a:rect l="0" t="0" r="0" b="0"/>
              <a:pathLst>
                <a:path w="291563" h="263834">
                  <a:moveTo>
                    <a:pt x="175749" y="95402"/>
                  </a:moveTo>
                  <a:lnTo>
                    <a:pt x="155505" y="51439"/>
                  </a:lnTo>
                  <a:lnTo>
                    <a:pt x="106786" y="4608"/>
                  </a:lnTo>
                  <a:lnTo>
                    <a:pt x="97018" y="948"/>
                  </a:lnTo>
                  <a:lnTo>
                    <a:pt x="73687" y="0"/>
                  </a:lnTo>
                  <a:lnTo>
                    <a:pt x="53959" y="6597"/>
                  </a:lnTo>
                  <a:lnTo>
                    <a:pt x="45423" y="11632"/>
                  </a:lnTo>
                  <a:lnTo>
                    <a:pt x="32818" y="26585"/>
                  </a:lnTo>
                  <a:lnTo>
                    <a:pt x="11391" y="77327"/>
                  </a:lnTo>
                  <a:lnTo>
                    <a:pt x="0" y="136372"/>
                  </a:lnTo>
                  <a:lnTo>
                    <a:pt x="843" y="179291"/>
                  </a:lnTo>
                  <a:lnTo>
                    <a:pt x="6766" y="206385"/>
                  </a:lnTo>
                  <a:lnTo>
                    <a:pt x="17197" y="230125"/>
                  </a:lnTo>
                  <a:lnTo>
                    <a:pt x="41812" y="257632"/>
                  </a:lnTo>
                  <a:lnTo>
                    <a:pt x="51363" y="262047"/>
                  </a:lnTo>
                  <a:lnTo>
                    <a:pt x="71333" y="263833"/>
                  </a:lnTo>
                  <a:lnTo>
                    <a:pt x="102307" y="252672"/>
                  </a:lnTo>
                  <a:lnTo>
                    <a:pt x="128121" y="234547"/>
                  </a:lnTo>
                  <a:lnTo>
                    <a:pt x="150589" y="208769"/>
                  </a:lnTo>
                  <a:lnTo>
                    <a:pt x="166474" y="167727"/>
                  </a:lnTo>
                  <a:lnTo>
                    <a:pt x="173917" y="120390"/>
                  </a:lnTo>
                  <a:lnTo>
                    <a:pt x="181096" y="160014"/>
                  </a:lnTo>
                  <a:lnTo>
                    <a:pt x="215131" y="212805"/>
                  </a:lnTo>
                  <a:lnTo>
                    <a:pt x="231856" y="226740"/>
                  </a:lnTo>
                  <a:lnTo>
                    <a:pt x="250988" y="235662"/>
                  </a:lnTo>
                  <a:lnTo>
                    <a:pt x="291562" y="242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28685" y="1950102"/>
              <a:ext cx="183212" cy="247231"/>
            </a:xfrm>
            <a:custGeom>
              <a:avLst/>
              <a:gdLst/>
              <a:ahLst/>
              <a:cxnLst/>
              <a:rect l="0" t="0" r="0" b="0"/>
              <a:pathLst>
                <a:path w="183212" h="247231">
                  <a:moveTo>
                    <a:pt x="183211" y="29255"/>
                  </a:moveTo>
                  <a:lnTo>
                    <a:pt x="165230" y="13614"/>
                  </a:lnTo>
                  <a:lnTo>
                    <a:pt x="148313" y="5536"/>
                  </a:lnTo>
                  <a:lnTo>
                    <a:pt x="113469" y="0"/>
                  </a:lnTo>
                  <a:lnTo>
                    <a:pt x="79099" y="3949"/>
                  </a:lnTo>
                  <a:lnTo>
                    <a:pt x="60510" y="12549"/>
                  </a:lnTo>
                  <a:lnTo>
                    <a:pt x="44449" y="25340"/>
                  </a:lnTo>
                  <a:lnTo>
                    <a:pt x="23423" y="53441"/>
                  </a:lnTo>
                  <a:lnTo>
                    <a:pt x="5245" y="104266"/>
                  </a:lnTo>
                  <a:lnTo>
                    <a:pt x="0" y="131613"/>
                  </a:lnTo>
                  <a:lnTo>
                    <a:pt x="1568" y="159366"/>
                  </a:lnTo>
                  <a:lnTo>
                    <a:pt x="14618" y="195708"/>
                  </a:lnTo>
                  <a:lnTo>
                    <a:pt x="33302" y="223114"/>
                  </a:lnTo>
                  <a:lnTo>
                    <a:pt x="53024" y="235517"/>
                  </a:lnTo>
                  <a:lnTo>
                    <a:pt x="77387" y="243760"/>
                  </a:lnTo>
                  <a:lnTo>
                    <a:pt x="117410" y="247230"/>
                  </a:lnTo>
                  <a:lnTo>
                    <a:pt x="163498" y="241634"/>
                  </a:lnTo>
                  <a:lnTo>
                    <a:pt x="183211" y="239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22470" y="1737202"/>
              <a:ext cx="21054" cy="473783"/>
            </a:xfrm>
            <a:custGeom>
              <a:avLst/>
              <a:gdLst/>
              <a:ahLst/>
              <a:cxnLst/>
              <a:rect l="0" t="0" r="0" b="0"/>
              <a:pathLst>
                <a:path w="21054" h="473783">
                  <a:moveTo>
                    <a:pt x="21053" y="0"/>
                  </a:moveTo>
                  <a:lnTo>
                    <a:pt x="13818" y="27556"/>
                  </a:lnTo>
                  <a:lnTo>
                    <a:pt x="10331" y="73025"/>
                  </a:lnTo>
                  <a:lnTo>
                    <a:pt x="3578" y="133811"/>
                  </a:lnTo>
                  <a:lnTo>
                    <a:pt x="1057" y="183017"/>
                  </a:lnTo>
                  <a:lnTo>
                    <a:pt x="205" y="241565"/>
                  </a:lnTo>
                  <a:lnTo>
                    <a:pt x="37" y="298191"/>
                  </a:lnTo>
                  <a:lnTo>
                    <a:pt x="8" y="357154"/>
                  </a:lnTo>
                  <a:lnTo>
                    <a:pt x="0" y="415309"/>
                  </a:lnTo>
                  <a:lnTo>
                    <a:pt x="8330" y="469678"/>
                  </a:lnTo>
                  <a:lnTo>
                    <a:pt x="1052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64538" y="1895129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56396" y="11453"/>
                  </a:lnTo>
                  <a:lnTo>
                    <a:pt x="208551" y="18211"/>
                  </a:lnTo>
                  <a:lnTo>
                    <a:pt x="151159" y="26084"/>
                  </a:lnTo>
                  <a:lnTo>
                    <a:pt x="91557" y="31669"/>
                  </a:lnTo>
                  <a:lnTo>
                    <a:pt x="40443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43565" y="201094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8333" y="37478"/>
                  </a:lnTo>
                  <a:lnTo>
                    <a:pt x="10095" y="100079"/>
                  </a:lnTo>
                  <a:lnTo>
                    <a:pt x="10399" y="153915"/>
                  </a:lnTo>
                  <a:lnTo>
                    <a:pt x="18845" y="209824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75150" y="1863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07804" y="1973768"/>
              <a:ext cx="201488" cy="248563"/>
            </a:xfrm>
            <a:custGeom>
              <a:avLst/>
              <a:gdLst/>
              <a:ahLst/>
              <a:cxnLst/>
              <a:rect l="0" t="0" r="0" b="0"/>
              <a:pathLst>
                <a:path w="201488" h="248563">
                  <a:moveTo>
                    <a:pt x="130558" y="5589"/>
                  </a:moveTo>
                  <a:lnTo>
                    <a:pt x="113790" y="0"/>
                  </a:lnTo>
                  <a:lnTo>
                    <a:pt x="81006" y="2113"/>
                  </a:lnTo>
                  <a:lnTo>
                    <a:pt x="61352" y="10283"/>
                  </a:lnTo>
                  <a:lnTo>
                    <a:pt x="44818" y="22883"/>
                  </a:lnTo>
                  <a:lnTo>
                    <a:pt x="29671" y="40181"/>
                  </a:lnTo>
                  <a:lnTo>
                    <a:pt x="9288" y="88288"/>
                  </a:lnTo>
                  <a:lnTo>
                    <a:pt x="0" y="129008"/>
                  </a:lnTo>
                  <a:lnTo>
                    <a:pt x="6157" y="181570"/>
                  </a:lnTo>
                  <a:lnTo>
                    <a:pt x="13268" y="203126"/>
                  </a:lnTo>
                  <a:lnTo>
                    <a:pt x="24227" y="220505"/>
                  </a:lnTo>
                  <a:lnTo>
                    <a:pt x="49140" y="243443"/>
                  </a:lnTo>
                  <a:lnTo>
                    <a:pt x="74875" y="248562"/>
                  </a:lnTo>
                  <a:lnTo>
                    <a:pt x="103470" y="245768"/>
                  </a:lnTo>
                  <a:lnTo>
                    <a:pt x="138130" y="231041"/>
                  </a:lnTo>
                  <a:lnTo>
                    <a:pt x="178840" y="198261"/>
                  </a:lnTo>
                  <a:lnTo>
                    <a:pt x="194907" y="166272"/>
                  </a:lnTo>
                  <a:lnTo>
                    <a:pt x="201487" y="127158"/>
                  </a:lnTo>
                  <a:lnTo>
                    <a:pt x="197847" y="91522"/>
                  </a:lnTo>
                  <a:lnTo>
                    <a:pt x="183771" y="58737"/>
                  </a:lnTo>
                  <a:lnTo>
                    <a:pt x="159193" y="32385"/>
                  </a:lnTo>
                  <a:lnTo>
                    <a:pt x="13055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27876" y="1986870"/>
              <a:ext cx="178985" cy="245172"/>
            </a:xfrm>
            <a:custGeom>
              <a:avLst/>
              <a:gdLst/>
              <a:ahLst/>
              <a:cxnLst/>
              <a:rect l="0" t="0" r="0" b="0"/>
              <a:pathLst>
                <a:path w="178985" h="245172">
                  <a:moveTo>
                    <a:pt x="0" y="108301"/>
                  </a:moveTo>
                  <a:lnTo>
                    <a:pt x="17958" y="171728"/>
                  </a:lnTo>
                  <a:lnTo>
                    <a:pt x="24749" y="192643"/>
                  </a:lnTo>
                  <a:lnTo>
                    <a:pt x="24687" y="196114"/>
                  </a:lnTo>
                  <a:lnTo>
                    <a:pt x="22308" y="194919"/>
                  </a:lnTo>
                  <a:lnTo>
                    <a:pt x="18381" y="190613"/>
                  </a:lnTo>
                  <a:lnTo>
                    <a:pt x="7266" y="162195"/>
                  </a:lnTo>
                  <a:lnTo>
                    <a:pt x="1435" y="110671"/>
                  </a:lnTo>
                  <a:lnTo>
                    <a:pt x="3403" y="58553"/>
                  </a:lnTo>
                  <a:lnTo>
                    <a:pt x="9701" y="37058"/>
                  </a:lnTo>
                  <a:lnTo>
                    <a:pt x="20298" y="19705"/>
                  </a:lnTo>
                  <a:lnTo>
                    <a:pt x="35928" y="7314"/>
                  </a:lnTo>
                  <a:lnTo>
                    <a:pt x="45009" y="2372"/>
                  </a:lnTo>
                  <a:lnTo>
                    <a:pt x="64457" y="0"/>
                  </a:lnTo>
                  <a:lnTo>
                    <a:pt x="74556" y="1005"/>
                  </a:lnTo>
                  <a:lnTo>
                    <a:pt x="92017" y="11481"/>
                  </a:lnTo>
                  <a:lnTo>
                    <a:pt x="143729" y="71621"/>
                  </a:lnTo>
                  <a:lnTo>
                    <a:pt x="159309" y="104971"/>
                  </a:lnTo>
                  <a:lnTo>
                    <a:pt x="167819" y="156993"/>
                  </a:lnTo>
                  <a:lnTo>
                    <a:pt x="177283" y="218655"/>
                  </a:lnTo>
                  <a:lnTo>
                    <a:pt x="178984" y="245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27108" y="1939438"/>
              <a:ext cx="269904" cy="282076"/>
            </a:xfrm>
            <a:custGeom>
              <a:avLst/>
              <a:gdLst/>
              <a:ahLst/>
              <a:cxnLst/>
              <a:rect l="0" t="0" r="0" b="0"/>
              <a:pathLst>
                <a:path w="269904" h="282076">
                  <a:moveTo>
                    <a:pt x="206135" y="8334"/>
                  </a:moveTo>
                  <a:lnTo>
                    <a:pt x="168657" y="0"/>
                  </a:lnTo>
                  <a:lnTo>
                    <a:pt x="133809" y="1575"/>
                  </a:lnTo>
                  <a:lnTo>
                    <a:pt x="113159" y="7669"/>
                  </a:lnTo>
                  <a:lnTo>
                    <a:pt x="51749" y="37921"/>
                  </a:lnTo>
                  <a:lnTo>
                    <a:pt x="10532" y="77567"/>
                  </a:lnTo>
                  <a:lnTo>
                    <a:pt x="2217" y="98376"/>
                  </a:lnTo>
                  <a:lnTo>
                    <a:pt x="0" y="110476"/>
                  </a:lnTo>
                  <a:lnTo>
                    <a:pt x="2031" y="119712"/>
                  </a:lnTo>
                  <a:lnTo>
                    <a:pt x="6895" y="127039"/>
                  </a:lnTo>
                  <a:lnTo>
                    <a:pt x="13647" y="133094"/>
                  </a:lnTo>
                  <a:lnTo>
                    <a:pt x="36747" y="139822"/>
                  </a:lnTo>
                  <a:lnTo>
                    <a:pt x="76397" y="140490"/>
                  </a:lnTo>
                  <a:lnTo>
                    <a:pt x="132415" y="135824"/>
                  </a:lnTo>
                  <a:lnTo>
                    <a:pt x="190230" y="136072"/>
                  </a:lnTo>
                  <a:lnTo>
                    <a:pt x="225599" y="144318"/>
                  </a:lnTo>
                  <a:lnTo>
                    <a:pt x="247542" y="154949"/>
                  </a:lnTo>
                  <a:lnTo>
                    <a:pt x="262753" y="170592"/>
                  </a:lnTo>
                  <a:lnTo>
                    <a:pt x="268447" y="179677"/>
                  </a:lnTo>
                  <a:lnTo>
                    <a:pt x="269903" y="189243"/>
                  </a:lnTo>
                  <a:lnTo>
                    <a:pt x="265282" y="209231"/>
                  </a:lnTo>
                  <a:lnTo>
                    <a:pt x="249526" y="234625"/>
                  </a:lnTo>
                  <a:lnTo>
                    <a:pt x="230490" y="246558"/>
                  </a:lnTo>
                  <a:lnTo>
                    <a:pt x="180141" y="263750"/>
                  </a:lnTo>
                  <a:lnTo>
                    <a:pt x="120549" y="273639"/>
                  </a:lnTo>
                  <a:lnTo>
                    <a:pt x="100850" y="282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200648" y="2832165"/>
            <a:ext cx="3735262" cy="989680"/>
            <a:chOff x="1200648" y="2832165"/>
            <a:chExt cx="3735262" cy="989680"/>
          </a:xfrm>
        </p:grpSpPr>
        <p:sp>
          <p:nvSpPr>
            <p:cNvPr id="48" name="Freeform 47"/>
            <p:cNvSpPr/>
            <p:nvPr/>
          </p:nvSpPr>
          <p:spPr>
            <a:xfrm>
              <a:off x="1200648" y="2979564"/>
              <a:ext cx="282154" cy="613920"/>
            </a:xfrm>
            <a:custGeom>
              <a:avLst/>
              <a:gdLst/>
              <a:ahLst/>
              <a:cxnLst/>
              <a:rect l="0" t="0" r="0" b="0"/>
              <a:pathLst>
                <a:path w="282154" h="613920">
                  <a:moveTo>
                    <a:pt x="10129" y="0"/>
                  </a:moveTo>
                  <a:lnTo>
                    <a:pt x="10129" y="58617"/>
                  </a:lnTo>
                  <a:lnTo>
                    <a:pt x="11299" y="121197"/>
                  </a:lnTo>
                  <a:lnTo>
                    <a:pt x="17364" y="173691"/>
                  </a:lnTo>
                  <a:lnTo>
                    <a:pt x="20851" y="233178"/>
                  </a:lnTo>
                  <a:lnTo>
                    <a:pt x="27604" y="295258"/>
                  </a:lnTo>
                  <a:lnTo>
                    <a:pt x="30124" y="358105"/>
                  </a:lnTo>
                  <a:lnTo>
                    <a:pt x="30871" y="418841"/>
                  </a:lnTo>
                  <a:lnTo>
                    <a:pt x="31092" y="467512"/>
                  </a:lnTo>
                  <a:lnTo>
                    <a:pt x="28048" y="525880"/>
                  </a:lnTo>
                  <a:lnTo>
                    <a:pt x="16528" y="576880"/>
                  </a:lnTo>
                  <a:lnTo>
                    <a:pt x="13225" y="581119"/>
                  </a:lnTo>
                  <a:lnTo>
                    <a:pt x="9853" y="580435"/>
                  </a:lnTo>
                  <a:lnTo>
                    <a:pt x="6436" y="576470"/>
                  </a:lnTo>
                  <a:lnTo>
                    <a:pt x="1625" y="548532"/>
                  </a:lnTo>
                  <a:lnTo>
                    <a:pt x="0" y="497170"/>
                  </a:lnTo>
                  <a:lnTo>
                    <a:pt x="2058" y="457056"/>
                  </a:lnTo>
                  <a:lnTo>
                    <a:pt x="23335" y="400654"/>
                  </a:lnTo>
                  <a:lnTo>
                    <a:pt x="46446" y="366487"/>
                  </a:lnTo>
                  <a:lnTo>
                    <a:pt x="67813" y="345545"/>
                  </a:lnTo>
                  <a:lnTo>
                    <a:pt x="109001" y="327396"/>
                  </a:lnTo>
                  <a:lnTo>
                    <a:pt x="133620" y="322154"/>
                  </a:lnTo>
                  <a:lnTo>
                    <a:pt x="178022" y="328321"/>
                  </a:lnTo>
                  <a:lnTo>
                    <a:pt x="210003" y="340606"/>
                  </a:lnTo>
                  <a:lnTo>
                    <a:pt x="229983" y="353761"/>
                  </a:lnTo>
                  <a:lnTo>
                    <a:pt x="253215" y="380899"/>
                  </a:lnTo>
                  <a:lnTo>
                    <a:pt x="263616" y="400916"/>
                  </a:lnTo>
                  <a:lnTo>
                    <a:pt x="275180" y="461169"/>
                  </a:lnTo>
                  <a:lnTo>
                    <a:pt x="282153" y="510545"/>
                  </a:lnTo>
                  <a:lnTo>
                    <a:pt x="277772" y="545896"/>
                  </a:lnTo>
                  <a:lnTo>
                    <a:pt x="269071" y="564715"/>
                  </a:lnTo>
                  <a:lnTo>
                    <a:pt x="244422" y="595860"/>
                  </a:lnTo>
                  <a:lnTo>
                    <a:pt x="218369" y="611859"/>
                  </a:lnTo>
                  <a:lnTo>
                    <a:pt x="192367" y="613919"/>
                  </a:lnTo>
                  <a:lnTo>
                    <a:pt x="133604" y="605709"/>
                  </a:lnTo>
                  <a:lnTo>
                    <a:pt x="74309" y="577954"/>
                  </a:lnTo>
                  <a:lnTo>
                    <a:pt x="41714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79274" y="3316476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19128" y="52705"/>
                  </a:lnTo>
                  <a:lnTo>
                    <a:pt x="56599" y="106369"/>
                  </a:lnTo>
                  <a:lnTo>
                    <a:pt x="99072" y="169690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10860" y="3274362"/>
              <a:ext cx="189514" cy="547483"/>
            </a:xfrm>
            <a:custGeom>
              <a:avLst/>
              <a:gdLst/>
              <a:ahLst/>
              <a:cxnLst/>
              <a:rect l="0" t="0" r="0" b="0"/>
              <a:pathLst>
                <a:path w="189514" h="547483">
                  <a:moveTo>
                    <a:pt x="189513" y="0"/>
                  </a:moveTo>
                  <a:lnTo>
                    <a:pt x="160832" y="55045"/>
                  </a:lnTo>
                  <a:lnTo>
                    <a:pt x="134899" y="114512"/>
                  </a:lnTo>
                  <a:lnTo>
                    <a:pt x="112391" y="172142"/>
                  </a:lnTo>
                  <a:lnTo>
                    <a:pt x="91720" y="230726"/>
                  </a:lnTo>
                  <a:lnTo>
                    <a:pt x="73761" y="284151"/>
                  </a:lnTo>
                  <a:lnTo>
                    <a:pt x="56160" y="340406"/>
                  </a:lnTo>
                  <a:lnTo>
                    <a:pt x="45626" y="390200"/>
                  </a:lnTo>
                  <a:lnTo>
                    <a:pt x="28076" y="451424"/>
                  </a:lnTo>
                  <a:lnTo>
                    <a:pt x="10528" y="50519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21513" y="2926067"/>
              <a:ext cx="326384" cy="516752"/>
            </a:xfrm>
            <a:custGeom>
              <a:avLst/>
              <a:gdLst/>
              <a:ahLst/>
              <a:cxnLst/>
              <a:rect l="0" t="0" r="0" b="0"/>
              <a:pathLst>
                <a:path w="326384" h="516752">
                  <a:moveTo>
                    <a:pt x="0" y="516751"/>
                  </a:moveTo>
                  <a:lnTo>
                    <a:pt x="0" y="458134"/>
                  </a:lnTo>
                  <a:lnTo>
                    <a:pt x="8405" y="396725"/>
                  </a:lnTo>
                  <a:lnTo>
                    <a:pt x="18211" y="335202"/>
                  </a:lnTo>
                  <a:lnTo>
                    <a:pt x="23333" y="281245"/>
                  </a:lnTo>
                  <a:lnTo>
                    <a:pt x="29140" y="227043"/>
                  </a:lnTo>
                  <a:lnTo>
                    <a:pt x="30860" y="178228"/>
                  </a:lnTo>
                  <a:lnTo>
                    <a:pt x="37031" y="120510"/>
                  </a:lnTo>
                  <a:lnTo>
                    <a:pt x="40608" y="80632"/>
                  </a:lnTo>
                  <a:lnTo>
                    <a:pt x="42279" y="76266"/>
                  </a:lnTo>
                  <a:lnTo>
                    <a:pt x="44564" y="78035"/>
                  </a:lnTo>
                  <a:lnTo>
                    <a:pt x="63386" y="131546"/>
                  </a:lnTo>
                  <a:lnTo>
                    <a:pt x="81916" y="189554"/>
                  </a:lnTo>
                  <a:lnTo>
                    <a:pt x="112923" y="237314"/>
                  </a:lnTo>
                  <a:lnTo>
                    <a:pt x="132856" y="246328"/>
                  </a:lnTo>
                  <a:lnTo>
                    <a:pt x="144723" y="248732"/>
                  </a:lnTo>
                  <a:lnTo>
                    <a:pt x="154973" y="247994"/>
                  </a:lnTo>
                  <a:lnTo>
                    <a:pt x="172602" y="240936"/>
                  </a:lnTo>
                  <a:lnTo>
                    <a:pt x="188236" y="223761"/>
                  </a:lnTo>
                  <a:lnTo>
                    <a:pt x="230505" y="168379"/>
                  </a:lnTo>
                  <a:lnTo>
                    <a:pt x="260710" y="107635"/>
                  </a:lnTo>
                  <a:lnTo>
                    <a:pt x="283477" y="45361"/>
                  </a:lnTo>
                  <a:lnTo>
                    <a:pt x="298151" y="1327"/>
                  </a:lnTo>
                  <a:lnTo>
                    <a:pt x="300542" y="0"/>
                  </a:lnTo>
                  <a:lnTo>
                    <a:pt x="303200" y="14123"/>
                  </a:lnTo>
                  <a:lnTo>
                    <a:pt x="297670" y="63614"/>
                  </a:lnTo>
                  <a:lnTo>
                    <a:pt x="295649" y="112777"/>
                  </a:lnTo>
                  <a:lnTo>
                    <a:pt x="295050" y="172447"/>
                  </a:lnTo>
                  <a:lnTo>
                    <a:pt x="294910" y="217888"/>
                  </a:lnTo>
                  <a:lnTo>
                    <a:pt x="294847" y="262261"/>
                  </a:lnTo>
                  <a:lnTo>
                    <a:pt x="294820" y="305378"/>
                  </a:lnTo>
                  <a:lnTo>
                    <a:pt x="295974" y="365605"/>
                  </a:lnTo>
                  <a:lnTo>
                    <a:pt x="303132" y="425414"/>
                  </a:lnTo>
                  <a:lnTo>
                    <a:pt x="310482" y="481682"/>
                  </a:lnTo>
                  <a:lnTo>
                    <a:pt x="326383" y="516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53614" y="3158549"/>
              <a:ext cx="168024" cy="257792"/>
            </a:xfrm>
            <a:custGeom>
              <a:avLst/>
              <a:gdLst/>
              <a:ahLst/>
              <a:cxnLst/>
              <a:rect l="0" t="0" r="0" b="0"/>
              <a:pathLst>
                <a:path w="168024" h="257792">
                  <a:moveTo>
                    <a:pt x="10095" y="31585"/>
                  </a:moveTo>
                  <a:lnTo>
                    <a:pt x="1762" y="69063"/>
                  </a:lnTo>
                  <a:lnTo>
                    <a:pt x="0" y="126076"/>
                  </a:lnTo>
                  <a:lnTo>
                    <a:pt x="822" y="185258"/>
                  </a:lnTo>
                  <a:lnTo>
                    <a:pt x="9168" y="225557"/>
                  </a:lnTo>
                  <a:lnTo>
                    <a:pt x="19822" y="244917"/>
                  </a:lnTo>
                  <a:lnTo>
                    <a:pt x="28278" y="251015"/>
                  </a:lnTo>
                  <a:lnTo>
                    <a:pt x="50152" y="257791"/>
                  </a:lnTo>
                  <a:lnTo>
                    <a:pt x="60196" y="257259"/>
                  </a:lnTo>
                  <a:lnTo>
                    <a:pt x="77596" y="250428"/>
                  </a:lnTo>
                  <a:lnTo>
                    <a:pt x="100545" y="233428"/>
                  </a:lnTo>
                  <a:lnTo>
                    <a:pt x="128091" y="198317"/>
                  </a:lnTo>
                  <a:lnTo>
                    <a:pt x="149838" y="147172"/>
                  </a:lnTo>
                  <a:lnTo>
                    <a:pt x="159606" y="86393"/>
                  </a:lnTo>
                  <a:lnTo>
                    <a:pt x="166915" y="26974"/>
                  </a:lnTo>
                  <a:lnTo>
                    <a:pt x="1680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47978" y="2905865"/>
              <a:ext cx="21059" cy="547483"/>
            </a:xfrm>
            <a:custGeom>
              <a:avLst/>
              <a:gdLst/>
              <a:ahLst/>
              <a:cxnLst/>
              <a:rect l="0" t="0" r="0" b="0"/>
              <a:pathLst>
                <a:path w="21059" h="547483">
                  <a:moveTo>
                    <a:pt x="1" y="0"/>
                  </a:moveTo>
                  <a:lnTo>
                    <a:pt x="0" y="48930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10096" y="213148"/>
                  </a:lnTo>
                  <a:lnTo>
                    <a:pt x="10401" y="272685"/>
                  </a:lnTo>
                  <a:lnTo>
                    <a:pt x="10491" y="325421"/>
                  </a:lnTo>
                  <a:lnTo>
                    <a:pt x="17757" y="377926"/>
                  </a:lnTo>
                  <a:lnTo>
                    <a:pt x="20406" y="435264"/>
                  </a:lnTo>
                  <a:lnTo>
                    <a:pt x="20929" y="496980"/>
                  </a:lnTo>
                  <a:lnTo>
                    <a:pt x="2105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21758" y="2916393"/>
              <a:ext cx="21020" cy="515898"/>
            </a:xfrm>
            <a:custGeom>
              <a:avLst/>
              <a:gdLst/>
              <a:ahLst/>
              <a:cxnLst/>
              <a:rect l="0" t="0" r="0" b="0"/>
              <a:pathLst>
                <a:path w="21020" h="515898">
                  <a:moveTo>
                    <a:pt x="10490" y="0"/>
                  </a:moveTo>
                  <a:lnTo>
                    <a:pt x="2157" y="48931"/>
                  </a:lnTo>
                  <a:lnTo>
                    <a:pt x="395" y="108062"/>
                  </a:lnTo>
                  <a:lnTo>
                    <a:pt x="90" y="167459"/>
                  </a:lnTo>
                  <a:lnTo>
                    <a:pt x="0" y="220153"/>
                  </a:lnTo>
                  <a:lnTo>
                    <a:pt x="7205" y="272645"/>
                  </a:lnTo>
                  <a:lnTo>
                    <a:pt x="9841" y="333099"/>
                  </a:lnTo>
                  <a:lnTo>
                    <a:pt x="15951" y="395171"/>
                  </a:lnTo>
                  <a:lnTo>
                    <a:pt x="19517" y="446981"/>
                  </a:lnTo>
                  <a:lnTo>
                    <a:pt x="20352" y="477078"/>
                  </a:lnTo>
                  <a:lnTo>
                    <a:pt x="21019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37492" y="3063792"/>
              <a:ext cx="252685" cy="94758"/>
            </a:xfrm>
            <a:custGeom>
              <a:avLst/>
              <a:gdLst/>
              <a:ahLst/>
              <a:cxnLst/>
              <a:rect l="0" t="0" r="0" b="0"/>
              <a:pathLst>
                <a:path w="252685" h="94758">
                  <a:moveTo>
                    <a:pt x="252684" y="0"/>
                  </a:moveTo>
                  <a:lnTo>
                    <a:pt x="226298" y="15641"/>
                  </a:lnTo>
                  <a:lnTo>
                    <a:pt x="163783" y="40434"/>
                  </a:lnTo>
                  <a:lnTo>
                    <a:pt x="108565" y="59806"/>
                  </a:lnTo>
                  <a:lnTo>
                    <a:pt x="52597" y="8183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84932" y="317960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12998" y="175310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95461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42860" y="3089823"/>
              <a:ext cx="186535" cy="512944"/>
            </a:xfrm>
            <a:custGeom>
              <a:avLst/>
              <a:gdLst/>
              <a:ahLst/>
              <a:cxnLst/>
              <a:rect l="0" t="0" r="0" b="0"/>
              <a:pathLst>
                <a:path w="186535" h="512944">
                  <a:moveTo>
                    <a:pt x="0" y="184539"/>
                  </a:moveTo>
                  <a:lnTo>
                    <a:pt x="8333" y="238684"/>
                  </a:lnTo>
                  <a:lnTo>
                    <a:pt x="18644" y="301504"/>
                  </a:lnTo>
                  <a:lnTo>
                    <a:pt x="28401" y="348397"/>
                  </a:lnTo>
                  <a:lnTo>
                    <a:pt x="37531" y="398166"/>
                  </a:lnTo>
                  <a:lnTo>
                    <a:pt x="41208" y="457498"/>
                  </a:lnTo>
                  <a:lnTo>
                    <a:pt x="48060" y="512943"/>
                  </a:lnTo>
                  <a:lnTo>
                    <a:pt x="47248" y="512269"/>
                  </a:lnTo>
                  <a:lnTo>
                    <a:pt x="37539" y="469205"/>
                  </a:lnTo>
                  <a:lnTo>
                    <a:pt x="31592" y="408749"/>
                  </a:lnTo>
                  <a:lnTo>
                    <a:pt x="24698" y="357686"/>
                  </a:lnTo>
                  <a:lnTo>
                    <a:pt x="20965" y="300963"/>
                  </a:lnTo>
                  <a:lnTo>
                    <a:pt x="14141" y="252310"/>
                  </a:lnTo>
                  <a:lnTo>
                    <a:pt x="10429" y="201370"/>
                  </a:lnTo>
                  <a:lnTo>
                    <a:pt x="3610" y="150402"/>
                  </a:lnTo>
                  <a:lnTo>
                    <a:pt x="3832" y="90665"/>
                  </a:lnTo>
                  <a:lnTo>
                    <a:pt x="14795" y="39395"/>
                  </a:lnTo>
                  <a:lnTo>
                    <a:pt x="30380" y="11812"/>
                  </a:lnTo>
                  <a:lnTo>
                    <a:pt x="38971" y="6217"/>
                  </a:lnTo>
                  <a:lnTo>
                    <a:pt x="60994" y="0"/>
                  </a:lnTo>
                  <a:lnTo>
                    <a:pt x="83260" y="3476"/>
                  </a:lnTo>
                  <a:lnTo>
                    <a:pt x="112407" y="18587"/>
                  </a:lnTo>
                  <a:lnTo>
                    <a:pt x="150460" y="52678"/>
                  </a:lnTo>
                  <a:lnTo>
                    <a:pt x="175776" y="90772"/>
                  </a:lnTo>
                  <a:lnTo>
                    <a:pt x="183407" y="112449"/>
                  </a:lnTo>
                  <a:lnTo>
                    <a:pt x="186534" y="149791"/>
                  </a:lnTo>
                  <a:lnTo>
                    <a:pt x="183120" y="172605"/>
                  </a:lnTo>
                  <a:lnTo>
                    <a:pt x="174583" y="191324"/>
                  </a:lnTo>
                  <a:lnTo>
                    <a:pt x="169031" y="199590"/>
                  </a:lnTo>
                  <a:lnTo>
                    <a:pt x="153504" y="211896"/>
                  </a:lnTo>
                  <a:lnTo>
                    <a:pt x="144449" y="216815"/>
                  </a:lnTo>
                  <a:lnTo>
                    <a:pt x="121911" y="219161"/>
                  </a:lnTo>
                  <a:lnTo>
                    <a:pt x="62536" y="208058"/>
                  </a:lnTo>
                  <a:lnTo>
                    <a:pt x="52642" y="205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39853" y="2832165"/>
              <a:ext cx="39920" cy="494841"/>
            </a:xfrm>
            <a:custGeom>
              <a:avLst/>
              <a:gdLst/>
              <a:ahLst/>
              <a:cxnLst/>
              <a:rect l="0" t="0" r="0" b="0"/>
              <a:pathLst>
                <a:path w="39920" h="49484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15305" y="211691"/>
                  </a:lnTo>
                  <a:lnTo>
                    <a:pt x="18978" y="270044"/>
                  </a:lnTo>
                  <a:lnTo>
                    <a:pt x="26987" y="329813"/>
                  </a:lnTo>
                  <a:lnTo>
                    <a:pt x="34505" y="386073"/>
                  </a:lnTo>
                  <a:lnTo>
                    <a:pt x="38849" y="439387"/>
                  </a:lnTo>
                  <a:lnTo>
                    <a:pt x="39919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64000" y="3126963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14572" y="42692"/>
                  </a:lnTo>
                  <a:lnTo>
                    <a:pt x="38920" y="100899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95585" y="3053264"/>
              <a:ext cx="115815" cy="494840"/>
            </a:xfrm>
            <a:custGeom>
              <a:avLst/>
              <a:gdLst/>
              <a:ahLst/>
              <a:cxnLst/>
              <a:rect l="0" t="0" r="0" b="0"/>
              <a:pathLst>
                <a:path w="115815" h="494840">
                  <a:moveTo>
                    <a:pt x="115814" y="0"/>
                  </a:moveTo>
                  <a:lnTo>
                    <a:pt x="97855" y="61110"/>
                  </a:lnTo>
                  <a:lnTo>
                    <a:pt x="84147" y="111117"/>
                  </a:lnTo>
                  <a:lnTo>
                    <a:pt x="73676" y="162775"/>
                  </a:lnTo>
                  <a:lnTo>
                    <a:pt x="63164" y="216296"/>
                  </a:lnTo>
                  <a:lnTo>
                    <a:pt x="49132" y="270712"/>
                  </a:lnTo>
                  <a:lnTo>
                    <a:pt x="38604" y="321197"/>
                  </a:lnTo>
                  <a:lnTo>
                    <a:pt x="28076" y="369430"/>
                  </a:lnTo>
                  <a:lnTo>
                    <a:pt x="17548" y="418946"/>
                  </a:lnTo>
                  <a:lnTo>
                    <a:pt x="3120" y="48161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18148" y="3116435"/>
              <a:ext cx="19594" cy="200042"/>
            </a:xfrm>
            <a:custGeom>
              <a:avLst/>
              <a:gdLst/>
              <a:ahLst/>
              <a:cxnLst/>
              <a:rect l="0" t="0" r="0" b="0"/>
              <a:pathLst>
                <a:path w="19594" h="200042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1591" y="165432"/>
                  </a:lnTo>
                  <a:lnTo>
                    <a:pt x="1959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37741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57549" y="3019335"/>
              <a:ext cx="185519" cy="257329"/>
            </a:xfrm>
            <a:custGeom>
              <a:avLst/>
              <a:gdLst/>
              <a:ahLst/>
              <a:cxnLst/>
              <a:rect l="0" t="0" r="0" b="0"/>
              <a:pathLst>
                <a:path w="185519" h="257329">
                  <a:moveTo>
                    <a:pt x="6533" y="107628"/>
                  </a:moveTo>
                  <a:lnTo>
                    <a:pt x="21188" y="162769"/>
                  </a:lnTo>
                  <a:lnTo>
                    <a:pt x="33562" y="219732"/>
                  </a:lnTo>
                  <a:lnTo>
                    <a:pt x="36094" y="247920"/>
                  </a:lnTo>
                  <a:lnTo>
                    <a:pt x="34429" y="254968"/>
                  </a:lnTo>
                  <a:lnTo>
                    <a:pt x="30980" y="257328"/>
                  </a:lnTo>
                  <a:lnTo>
                    <a:pt x="26340" y="256561"/>
                  </a:lnTo>
                  <a:lnTo>
                    <a:pt x="23248" y="250201"/>
                  </a:lnTo>
                  <a:lnTo>
                    <a:pt x="12288" y="187480"/>
                  </a:lnTo>
                  <a:lnTo>
                    <a:pt x="435" y="124788"/>
                  </a:lnTo>
                  <a:lnTo>
                    <a:pt x="0" y="69250"/>
                  </a:lnTo>
                  <a:lnTo>
                    <a:pt x="10832" y="24138"/>
                  </a:lnTo>
                  <a:lnTo>
                    <a:pt x="16418" y="15703"/>
                  </a:lnTo>
                  <a:lnTo>
                    <a:pt x="31984" y="3212"/>
                  </a:lnTo>
                  <a:lnTo>
                    <a:pt x="50600" y="0"/>
                  </a:lnTo>
                  <a:lnTo>
                    <a:pt x="60478" y="781"/>
                  </a:lnTo>
                  <a:lnTo>
                    <a:pt x="77692" y="7888"/>
                  </a:lnTo>
                  <a:lnTo>
                    <a:pt x="85558" y="13059"/>
                  </a:lnTo>
                  <a:lnTo>
                    <a:pt x="107807" y="42693"/>
                  </a:lnTo>
                  <a:lnTo>
                    <a:pt x="135005" y="96867"/>
                  </a:lnTo>
                  <a:lnTo>
                    <a:pt x="155783" y="144757"/>
                  </a:lnTo>
                  <a:lnTo>
                    <a:pt x="171152" y="205343"/>
                  </a:lnTo>
                  <a:lnTo>
                    <a:pt x="185518" y="255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22010" y="3108737"/>
              <a:ext cx="313900" cy="481481"/>
            </a:xfrm>
            <a:custGeom>
              <a:avLst/>
              <a:gdLst/>
              <a:ahLst/>
              <a:cxnLst/>
              <a:rect l="0" t="0" r="0" b="0"/>
              <a:pathLst>
                <a:path w="313900" h="481481">
                  <a:moveTo>
                    <a:pt x="294798" y="91926"/>
                  </a:moveTo>
                  <a:lnTo>
                    <a:pt x="280144" y="47963"/>
                  </a:lnTo>
                  <a:lnTo>
                    <a:pt x="267228" y="31053"/>
                  </a:lnTo>
                  <a:lnTo>
                    <a:pt x="249789" y="16908"/>
                  </a:lnTo>
                  <a:lnTo>
                    <a:pt x="230341" y="6722"/>
                  </a:lnTo>
                  <a:lnTo>
                    <a:pt x="194071" y="0"/>
                  </a:lnTo>
                  <a:lnTo>
                    <a:pt x="170482" y="4666"/>
                  </a:lnTo>
                  <a:lnTo>
                    <a:pt x="126742" y="26726"/>
                  </a:lnTo>
                  <a:lnTo>
                    <a:pt x="111702" y="43061"/>
                  </a:lnTo>
                  <a:lnTo>
                    <a:pt x="92515" y="82144"/>
                  </a:lnTo>
                  <a:lnTo>
                    <a:pt x="91031" y="102786"/>
                  </a:lnTo>
                  <a:lnTo>
                    <a:pt x="105882" y="165654"/>
                  </a:lnTo>
                  <a:lnTo>
                    <a:pt x="109193" y="176173"/>
                  </a:lnTo>
                  <a:lnTo>
                    <a:pt x="122230" y="194100"/>
                  </a:lnTo>
                  <a:lnTo>
                    <a:pt x="139722" y="208696"/>
                  </a:lnTo>
                  <a:lnTo>
                    <a:pt x="159195" y="219083"/>
                  </a:lnTo>
                  <a:lnTo>
                    <a:pt x="179548" y="221360"/>
                  </a:lnTo>
                  <a:lnTo>
                    <a:pt x="199122" y="217303"/>
                  </a:lnTo>
                  <a:lnTo>
                    <a:pt x="230752" y="195634"/>
                  </a:lnTo>
                  <a:lnTo>
                    <a:pt x="259530" y="163234"/>
                  </a:lnTo>
                  <a:lnTo>
                    <a:pt x="275120" y="133331"/>
                  </a:lnTo>
                  <a:lnTo>
                    <a:pt x="279340" y="131228"/>
                  </a:lnTo>
                  <a:lnTo>
                    <a:pt x="283323" y="134505"/>
                  </a:lnTo>
                  <a:lnTo>
                    <a:pt x="287148" y="141369"/>
                  </a:lnTo>
                  <a:lnTo>
                    <a:pt x="294456" y="200478"/>
                  </a:lnTo>
                  <a:lnTo>
                    <a:pt x="305952" y="259641"/>
                  </a:lnTo>
                  <a:lnTo>
                    <a:pt x="313899" y="316387"/>
                  </a:lnTo>
                  <a:lnTo>
                    <a:pt x="313129" y="371487"/>
                  </a:lnTo>
                  <a:lnTo>
                    <a:pt x="298930" y="405216"/>
                  </a:lnTo>
                  <a:lnTo>
                    <a:pt x="286496" y="422628"/>
                  </a:lnTo>
                  <a:lnTo>
                    <a:pt x="270051" y="435047"/>
                  </a:lnTo>
                  <a:lnTo>
                    <a:pt x="230898" y="452551"/>
                  </a:lnTo>
                  <a:lnTo>
                    <a:pt x="172558" y="460038"/>
                  </a:lnTo>
                  <a:lnTo>
                    <a:pt x="110948" y="471569"/>
                  </a:lnTo>
                  <a:lnTo>
                    <a:pt x="53112" y="479523"/>
                  </a:lnTo>
                  <a:lnTo>
                    <a:pt x="0" y="481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313453" y="2848278"/>
            <a:ext cx="2581024" cy="835357"/>
            <a:chOff x="5313453" y="2848278"/>
            <a:chExt cx="2581024" cy="835357"/>
          </a:xfrm>
        </p:grpSpPr>
        <p:sp>
          <p:nvSpPr>
            <p:cNvPr id="67" name="Freeform 66"/>
            <p:cNvSpPr/>
            <p:nvPr/>
          </p:nvSpPr>
          <p:spPr>
            <a:xfrm>
              <a:off x="5313453" y="3026292"/>
              <a:ext cx="235066" cy="309199"/>
            </a:xfrm>
            <a:custGeom>
              <a:avLst/>
              <a:gdLst/>
              <a:ahLst/>
              <a:cxnLst/>
              <a:rect l="0" t="0" r="0" b="0"/>
              <a:pathLst>
                <a:path w="235066" h="309199">
                  <a:moveTo>
                    <a:pt x="192951" y="79614"/>
                  </a:moveTo>
                  <a:lnTo>
                    <a:pt x="150289" y="18741"/>
                  </a:lnTo>
                  <a:lnTo>
                    <a:pt x="143453" y="10956"/>
                  </a:lnTo>
                  <a:lnTo>
                    <a:pt x="123379" y="2306"/>
                  </a:lnTo>
                  <a:lnTo>
                    <a:pt x="111474" y="0"/>
                  </a:lnTo>
                  <a:lnTo>
                    <a:pt x="88888" y="3676"/>
                  </a:lnTo>
                  <a:lnTo>
                    <a:pt x="59562" y="18899"/>
                  </a:lnTo>
                  <a:lnTo>
                    <a:pt x="44760" y="32743"/>
                  </a:lnTo>
                  <a:lnTo>
                    <a:pt x="29849" y="61437"/>
                  </a:lnTo>
                  <a:lnTo>
                    <a:pt x="14331" y="112462"/>
                  </a:lnTo>
                  <a:lnTo>
                    <a:pt x="0" y="167601"/>
                  </a:lnTo>
                  <a:lnTo>
                    <a:pt x="2715" y="230789"/>
                  </a:lnTo>
                  <a:lnTo>
                    <a:pt x="12452" y="274015"/>
                  </a:lnTo>
                  <a:lnTo>
                    <a:pt x="23432" y="298206"/>
                  </a:lnTo>
                  <a:lnTo>
                    <a:pt x="30806" y="304891"/>
                  </a:lnTo>
                  <a:lnTo>
                    <a:pt x="39230" y="308177"/>
                  </a:lnTo>
                  <a:lnTo>
                    <a:pt x="48356" y="309198"/>
                  </a:lnTo>
                  <a:lnTo>
                    <a:pt x="64736" y="304095"/>
                  </a:lnTo>
                  <a:lnTo>
                    <a:pt x="94315" y="281754"/>
                  </a:lnTo>
                  <a:lnTo>
                    <a:pt x="129731" y="224979"/>
                  </a:lnTo>
                  <a:lnTo>
                    <a:pt x="152257" y="170459"/>
                  </a:lnTo>
                  <a:lnTo>
                    <a:pt x="159566" y="114630"/>
                  </a:lnTo>
                  <a:lnTo>
                    <a:pt x="160833" y="83100"/>
                  </a:lnTo>
                  <a:lnTo>
                    <a:pt x="162488" y="140415"/>
                  </a:lnTo>
                  <a:lnTo>
                    <a:pt x="176013" y="195116"/>
                  </a:lnTo>
                  <a:lnTo>
                    <a:pt x="197967" y="236310"/>
                  </a:lnTo>
                  <a:lnTo>
                    <a:pt x="216794" y="258364"/>
                  </a:lnTo>
                  <a:lnTo>
                    <a:pt x="235065" y="269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11689" y="3084771"/>
              <a:ext cx="178985" cy="231706"/>
            </a:xfrm>
            <a:custGeom>
              <a:avLst/>
              <a:gdLst/>
              <a:ahLst/>
              <a:cxnLst/>
              <a:rect l="0" t="0" r="0" b="0"/>
              <a:pathLst>
                <a:path w="178985" h="231706">
                  <a:moveTo>
                    <a:pt x="0" y="63249"/>
                  </a:moveTo>
                  <a:lnTo>
                    <a:pt x="3119" y="120513"/>
                  </a:lnTo>
                  <a:lnTo>
                    <a:pt x="14654" y="175816"/>
                  </a:lnTo>
                  <a:lnTo>
                    <a:pt x="19160" y="215276"/>
                  </a:lnTo>
                  <a:lnTo>
                    <a:pt x="18623" y="219583"/>
                  </a:lnTo>
                  <a:lnTo>
                    <a:pt x="17094" y="217774"/>
                  </a:lnTo>
                  <a:lnTo>
                    <a:pt x="4157" y="176058"/>
                  </a:lnTo>
                  <a:lnTo>
                    <a:pt x="821" y="122014"/>
                  </a:lnTo>
                  <a:lnTo>
                    <a:pt x="5751" y="66538"/>
                  </a:lnTo>
                  <a:lnTo>
                    <a:pt x="14702" y="32638"/>
                  </a:lnTo>
                  <a:lnTo>
                    <a:pt x="27591" y="14159"/>
                  </a:lnTo>
                  <a:lnTo>
                    <a:pt x="35941" y="5956"/>
                  </a:lnTo>
                  <a:lnTo>
                    <a:pt x="45018" y="1657"/>
                  </a:lnTo>
                  <a:lnTo>
                    <a:pt x="64462" y="0"/>
                  </a:lnTo>
                  <a:lnTo>
                    <a:pt x="81682" y="6282"/>
                  </a:lnTo>
                  <a:lnTo>
                    <a:pt x="111801" y="29380"/>
                  </a:lnTo>
                  <a:lnTo>
                    <a:pt x="139111" y="72114"/>
                  </a:lnTo>
                  <a:lnTo>
                    <a:pt x="160807" y="126201"/>
                  </a:lnTo>
                  <a:lnTo>
                    <a:pt x="175782" y="182154"/>
                  </a:lnTo>
                  <a:lnTo>
                    <a:pt x="178984" y="231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39990" y="2848278"/>
              <a:ext cx="245482" cy="503947"/>
            </a:xfrm>
            <a:custGeom>
              <a:avLst/>
              <a:gdLst/>
              <a:ahLst/>
              <a:cxnLst/>
              <a:rect l="0" t="0" r="0" b="0"/>
              <a:pathLst>
                <a:path w="245482" h="503947">
                  <a:moveTo>
                    <a:pt x="119139" y="362913"/>
                  </a:moveTo>
                  <a:lnTo>
                    <a:pt x="127472" y="325436"/>
                  </a:lnTo>
                  <a:lnTo>
                    <a:pt x="125898" y="290588"/>
                  </a:lnTo>
                  <a:lnTo>
                    <a:pt x="123645" y="279601"/>
                  </a:lnTo>
                  <a:lnTo>
                    <a:pt x="118634" y="271107"/>
                  </a:lnTo>
                  <a:lnTo>
                    <a:pt x="103707" y="258550"/>
                  </a:lnTo>
                  <a:lnTo>
                    <a:pt x="95983" y="257073"/>
                  </a:lnTo>
                  <a:lnTo>
                    <a:pt x="88494" y="258428"/>
                  </a:lnTo>
                  <a:lnTo>
                    <a:pt x="73934" y="266172"/>
                  </a:lnTo>
                  <a:lnTo>
                    <a:pt x="38476" y="296896"/>
                  </a:lnTo>
                  <a:lnTo>
                    <a:pt x="22969" y="323076"/>
                  </a:lnTo>
                  <a:lnTo>
                    <a:pt x="0" y="384170"/>
                  </a:lnTo>
                  <a:lnTo>
                    <a:pt x="521" y="421204"/>
                  </a:lnTo>
                  <a:lnTo>
                    <a:pt x="12347" y="467234"/>
                  </a:lnTo>
                  <a:lnTo>
                    <a:pt x="23323" y="488827"/>
                  </a:lnTo>
                  <a:lnTo>
                    <a:pt x="31865" y="495989"/>
                  </a:lnTo>
                  <a:lnTo>
                    <a:pt x="53835" y="503946"/>
                  </a:lnTo>
                  <a:lnTo>
                    <a:pt x="76077" y="501244"/>
                  </a:lnTo>
                  <a:lnTo>
                    <a:pt x="96491" y="491074"/>
                  </a:lnTo>
                  <a:lnTo>
                    <a:pt x="121137" y="464448"/>
                  </a:lnTo>
                  <a:lnTo>
                    <a:pt x="150426" y="411002"/>
                  </a:lnTo>
                  <a:lnTo>
                    <a:pt x="168574" y="361564"/>
                  </a:lnTo>
                  <a:lnTo>
                    <a:pt x="185186" y="303635"/>
                  </a:lnTo>
                  <a:lnTo>
                    <a:pt x="198563" y="254888"/>
                  </a:lnTo>
                  <a:lnTo>
                    <a:pt x="203113" y="204564"/>
                  </a:lnTo>
                  <a:lnTo>
                    <a:pt x="211420" y="148101"/>
                  </a:lnTo>
                  <a:lnTo>
                    <a:pt x="213162" y="98444"/>
                  </a:lnTo>
                  <a:lnTo>
                    <a:pt x="208162" y="40441"/>
                  </a:lnTo>
                  <a:lnTo>
                    <a:pt x="199199" y="6103"/>
                  </a:lnTo>
                  <a:lnTo>
                    <a:pt x="194739" y="1038"/>
                  </a:lnTo>
                  <a:lnTo>
                    <a:pt x="189426" y="0"/>
                  </a:lnTo>
                  <a:lnTo>
                    <a:pt x="183545" y="1648"/>
                  </a:lnTo>
                  <a:lnTo>
                    <a:pt x="179624" y="8596"/>
                  </a:lnTo>
                  <a:lnTo>
                    <a:pt x="175267" y="31914"/>
                  </a:lnTo>
                  <a:lnTo>
                    <a:pt x="180876" y="86138"/>
                  </a:lnTo>
                  <a:lnTo>
                    <a:pt x="190129" y="148148"/>
                  </a:lnTo>
                  <a:lnTo>
                    <a:pt x="192036" y="203743"/>
                  </a:lnTo>
                  <a:lnTo>
                    <a:pt x="192601" y="257260"/>
                  </a:lnTo>
                  <a:lnTo>
                    <a:pt x="192768" y="310162"/>
                  </a:lnTo>
                  <a:lnTo>
                    <a:pt x="195937" y="359761"/>
                  </a:lnTo>
                  <a:lnTo>
                    <a:pt x="207489" y="412853"/>
                  </a:lnTo>
                  <a:lnTo>
                    <a:pt x="232838" y="461603"/>
                  </a:lnTo>
                  <a:lnTo>
                    <a:pt x="245481" y="478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40222" y="2907859"/>
              <a:ext cx="341616" cy="429675"/>
            </a:xfrm>
            <a:custGeom>
              <a:avLst/>
              <a:gdLst/>
              <a:ahLst/>
              <a:cxnLst/>
              <a:rect l="0" t="0" r="0" b="0"/>
              <a:pathLst>
                <a:path w="341616" h="429675">
                  <a:moveTo>
                    <a:pt x="50576" y="429674"/>
                  </a:moveTo>
                  <a:lnTo>
                    <a:pt x="50576" y="380744"/>
                  </a:lnTo>
                  <a:lnTo>
                    <a:pt x="44987" y="321613"/>
                  </a:lnTo>
                  <a:lnTo>
                    <a:pt x="41511" y="267805"/>
                  </a:lnTo>
                  <a:lnTo>
                    <a:pt x="34891" y="218586"/>
                  </a:lnTo>
                  <a:lnTo>
                    <a:pt x="22174" y="160034"/>
                  </a:lnTo>
                  <a:lnTo>
                    <a:pt x="8397" y="106527"/>
                  </a:lnTo>
                  <a:lnTo>
                    <a:pt x="0" y="56227"/>
                  </a:lnTo>
                  <a:lnTo>
                    <a:pt x="4135" y="20716"/>
                  </a:lnTo>
                  <a:lnTo>
                    <a:pt x="10257" y="13146"/>
                  </a:lnTo>
                  <a:lnTo>
                    <a:pt x="29536" y="4735"/>
                  </a:lnTo>
                  <a:lnTo>
                    <a:pt x="66698" y="0"/>
                  </a:lnTo>
                  <a:lnTo>
                    <a:pt x="123626" y="9721"/>
                  </a:lnTo>
                  <a:lnTo>
                    <a:pt x="176832" y="27408"/>
                  </a:lnTo>
                  <a:lnTo>
                    <a:pt x="235138" y="63894"/>
                  </a:lnTo>
                  <a:lnTo>
                    <a:pt x="293760" y="124586"/>
                  </a:lnTo>
                  <a:lnTo>
                    <a:pt x="325723" y="185355"/>
                  </a:lnTo>
                  <a:lnTo>
                    <a:pt x="336640" y="208784"/>
                  </a:lnTo>
                  <a:lnTo>
                    <a:pt x="341615" y="247112"/>
                  </a:lnTo>
                  <a:lnTo>
                    <a:pt x="330378" y="302861"/>
                  </a:lnTo>
                  <a:lnTo>
                    <a:pt x="307533" y="345353"/>
                  </a:lnTo>
                  <a:lnTo>
                    <a:pt x="280349" y="374665"/>
                  </a:lnTo>
                  <a:lnTo>
                    <a:pt x="248899" y="391798"/>
                  </a:lnTo>
                  <a:lnTo>
                    <a:pt x="188837" y="411761"/>
                  </a:lnTo>
                  <a:lnTo>
                    <a:pt x="150684" y="416958"/>
                  </a:lnTo>
                  <a:lnTo>
                    <a:pt x="94419" y="410524"/>
                  </a:lnTo>
                  <a:lnTo>
                    <a:pt x="82161" y="408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29905" y="3211191"/>
              <a:ext cx="8334" cy="157929"/>
            </a:xfrm>
            <a:custGeom>
              <a:avLst/>
              <a:gdLst/>
              <a:ahLst/>
              <a:cxnLst/>
              <a:rect l="0" t="0" r="0" b="0"/>
              <a:pathLst>
                <a:path w="8334" h="15792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1057"/>
                  </a:lnTo>
                  <a:lnTo>
                    <a:pt x="833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48767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11938" y="3158549"/>
              <a:ext cx="115814" cy="142352"/>
            </a:xfrm>
            <a:custGeom>
              <a:avLst/>
              <a:gdLst/>
              <a:ahLst/>
              <a:cxnLst/>
              <a:rect l="0" t="0" r="0" b="0"/>
              <a:pathLst>
                <a:path w="115814" h="142352">
                  <a:moveTo>
                    <a:pt x="0" y="0"/>
                  </a:moveTo>
                  <a:lnTo>
                    <a:pt x="27511" y="53875"/>
                  </a:lnTo>
                  <a:lnTo>
                    <a:pt x="56319" y="115922"/>
                  </a:lnTo>
                  <a:lnTo>
                    <a:pt x="65194" y="136918"/>
                  </a:lnTo>
                  <a:lnTo>
                    <a:pt x="70369" y="141582"/>
                  </a:lnTo>
                  <a:lnTo>
                    <a:pt x="76159" y="142351"/>
                  </a:lnTo>
                  <a:lnTo>
                    <a:pt x="82358" y="140524"/>
                  </a:lnTo>
                  <a:lnTo>
                    <a:pt x="87661" y="134627"/>
                  </a:lnTo>
                  <a:lnTo>
                    <a:pt x="108321" y="78574"/>
                  </a:lnTo>
                  <a:lnTo>
                    <a:pt x="114826" y="22724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33036" y="321119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0723" y="1008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54093" y="3084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53917" y="2894342"/>
              <a:ext cx="191268" cy="464833"/>
            </a:xfrm>
            <a:custGeom>
              <a:avLst/>
              <a:gdLst/>
              <a:ahLst/>
              <a:cxnLst/>
              <a:rect l="0" t="0" r="0" b="0"/>
              <a:pathLst>
                <a:path w="191268" h="464833">
                  <a:moveTo>
                    <a:pt x="100217" y="316849"/>
                  </a:moveTo>
                  <a:lnTo>
                    <a:pt x="89039" y="305671"/>
                  </a:lnTo>
                  <a:lnTo>
                    <a:pt x="71073" y="300183"/>
                  </a:lnTo>
                  <a:lnTo>
                    <a:pt x="59731" y="298719"/>
                  </a:lnTo>
                  <a:lnTo>
                    <a:pt x="40890" y="303332"/>
                  </a:lnTo>
                  <a:lnTo>
                    <a:pt x="24716" y="314351"/>
                  </a:lnTo>
                  <a:lnTo>
                    <a:pt x="9729" y="330947"/>
                  </a:lnTo>
                  <a:lnTo>
                    <a:pt x="1509" y="356260"/>
                  </a:lnTo>
                  <a:lnTo>
                    <a:pt x="0" y="397157"/>
                  </a:lnTo>
                  <a:lnTo>
                    <a:pt x="5373" y="420392"/>
                  </a:lnTo>
                  <a:lnTo>
                    <a:pt x="15560" y="442417"/>
                  </a:lnTo>
                  <a:lnTo>
                    <a:pt x="31007" y="457665"/>
                  </a:lnTo>
                  <a:lnTo>
                    <a:pt x="40039" y="463369"/>
                  </a:lnTo>
                  <a:lnTo>
                    <a:pt x="48400" y="464832"/>
                  </a:lnTo>
                  <a:lnTo>
                    <a:pt x="56314" y="463467"/>
                  </a:lnTo>
                  <a:lnTo>
                    <a:pt x="63930" y="460218"/>
                  </a:lnTo>
                  <a:lnTo>
                    <a:pt x="85826" y="438878"/>
                  </a:lnTo>
                  <a:lnTo>
                    <a:pt x="121228" y="378528"/>
                  </a:lnTo>
                  <a:lnTo>
                    <a:pt x="147958" y="318039"/>
                  </a:lnTo>
                  <a:lnTo>
                    <a:pt x="163113" y="268731"/>
                  </a:lnTo>
                  <a:lnTo>
                    <a:pt x="177371" y="214538"/>
                  </a:lnTo>
                  <a:lnTo>
                    <a:pt x="182349" y="164092"/>
                  </a:lnTo>
                  <a:lnTo>
                    <a:pt x="191267" y="108211"/>
                  </a:lnTo>
                  <a:lnTo>
                    <a:pt x="191122" y="53325"/>
                  </a:lnTo>
                  <a:lnTo>
                    <a:pt x="180174" y="3013"/>
                  </a:lnTo>
                  <a:lnTo>
                    <a:pt x="176919" y="0"/>
                  </a:lnTo>
                  <a:lnTo>
                    <a:pt x="173579" y="2671"/>
                  </a:lnTo>
                  <a:lnTo>
                    <a:pt x="159812" y="40580"/>
                  </a:lnTo>
                  <a:lnTo>
                    <a:pt x="154233" y="94298"/>
                  </a:lnTo>
                  <a:lnTo>
                    <a:pt x="153267" y="144194"/>
                  </a:lnTo>
                  <a:lnTo>
                    <a:pt x="152981" y="200571"/>
                  </a:lnTo>
                  <a:lnTo>
                    <a:pt x="156003" y="259609"/>
                  </a:lnTo>
                  <a:lnTo>
                    <a:pt x="161930" y="311002"/>
                  </a:lnTo>
                  <a:lnTo>
                    <a:pt x="174649" y="373936"/>
                  </a:lnTo>
                  <a:lnTo>
                    <a:pt x="184445" y="40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14257" y="3200663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33119" y="3105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28614" y="3167570"/>
              <a:ext cx="128904" cy="174944"/>
            </a:xfrm>
            <a:custGeom>
              <a:avLst/>
              <a:gdLst/>
              <a:ahLst/>
              <a:cxnLst/>
              <a:rect l="0" t="0" r="0" b="0"/>
              <a:pathLst>
                <a:path w="128904" h="174944">
                  <a:moveTo>
                    <a:pt x="9790" y="106792"/>
                  </a:moveTo>
                  <a:lnTo>
                    <a:pt x="15379" y="168885"/>
                  </a:lnTo>
                  <a:lnTo>
                    <a:pt x="14686" y="173924"/>
                  </a:lnTo>
                  <a:lnTo>
                    <a:pt x="11884" y="174943"/>
                  </a:lnTo>
                  <a:lnTo>
                    <a:pt x="7677" y="173283"/>
                  </a:lnTo>
                  <a:lnTo>
                    <a:pt x="3002" y="155841"/>
                  </a:lnTo>
                  <a:lnTo>
                    <a:pt x="0" y="102573"/>
                  </a:lnTo>
                  <a:lnTo>
                    <a:pt x="7813" y="48160"/>
                  </a:lnTo>
                  <a:lnTo>
                    <a:pt x="13981" y="24582"/>
                  </a:lnTo>
                  <a:lnTo>
                    <a:pt x="19603" y="15720"/>
                  </a:lnTo>
                  <a:lnTo>
                    <a:pt x="35208" y="2755"/>
                  </a:lnTo>
                  <a:lnTo>
                    <a:pt x="44283" y="0"/>
                  </a:lnTo>
                  <a:lnTo>
                    <a:pt x="63724" y="57"/>
                  </a:lnTo>
                  <a:lnTo>
                    <a:pt x="80944" y="10221"/>
                  </a:lnTo>
                  <a:lnTo>
                    <a:pt x="103792" y="38794"/>
                  </a:lnTo>
                  <a:lnTo>
                    <a:pt x="126884" y="90371"/>
                  </a:lnTo>
                  <a:lnTo>
                    <a:pt x="128903" y="114702"/>
                  </a:lnTo>
                  <a:lnTo>
                    <a:pt x="125604" y="159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85720" y="3172070"/>
              <a:ext cx="608757" cy="511565"/>
            </a:xfrm>
            <a:custGeom>
              <a:avLst/>
              <a:gdLst/>
              <a:ahLst/>
              <a:cxnLst/>
              <a:rect l="0" t="0" r="0" b="0"/>
              <a:pathLst>
                <a:path w="608757" h="511565">
                  <a:moveTo>
                    <a:pt x="589596" y="133878"/>
                  </a:moveTo>
                  <a:lnTo>
                    <a:pt x="606384" y="78833"/>
                  </a:lnTo>
                  <a:lnTo>
                    <a:pt x="608756" y="54041"/>
                  </a:lnTo>
                  <a:lnTo>
                    <a:pt x="603570" y="33664"/>
                  </a:lnTo>
                  <a:lnTo>
                    <a:pt x="598912" y="24955"/>
                  </a:lnTo>
                  <a:lnTo>
                    <a:pt x="584377" y="12158"/>
                  </a:lnTo>
                  <a:lnTo>
                    <a:pt x="565050" y="3741"/>
                  </a:lnTo>
                  <a:lnTo>
                    <a:pt x="540862" y="0"/>
                  </a:lnTo>
                  <a:lnTo>
                    <a:pt x="520753" y="4577"/>
                  </a:lnTo>
                  <a:lnTo>
                    <a:pt x="488780" y="26579"/>
                  </a:lnTo>
                  <a:lnTo>
                    <a:pt x="454856" y="81983"/>
                  </a:lnTo>
                  <a:lnTo>
                    <a:pt x="450943" y="102624"/>
                  </a:lnTo>
                  <a:lnTo>
                    <a:pt x="451537" y="113042"/>
                  </a:lnTo>
                  <a:lnTo>
                    <a:pt x="458436" y="130857"/>
                  </a:lnTo>
                  <a:lnTo>
                    <a:pt x="481929" y="161357"/>
                  </a:lnTo>
                  <a:lnTo>
                    <a:pt x="507782" y="177245"/>
                  </a:lnTo>
                  <a:lnTo>
                    <a:pt x="527498" y="179278"/>
                  </a:lnTo>
                  <a:lnTo>
                    <a:pt x="546789" y="175113"/>
                  </a:lnTo>
                  <a:lnTo>
                    <a:pt x="563162" y="165463"/>
                  </a:lnTo>
                  <a:lnTo>
                    <a:pt x="585533" y="141287"/>
                  </a:lnTo>
                  <a:lnTo>
                    <a:pt x="589227" y="139987"/>
                  </a:lnTo>
                  <a:lnTo>
                    <a:pt x="590520" y="143800"/>
                  </a:lnTo>
                  <a:lnTo>
                    <a:pt x="589778" y="194719"/>
                  </a:lnTo>
                  <a:lnTo>
                    <a:pt x="589650" y="252120"/>
                  </a:lnTo>
                  <a:lnTo>
                    <a:pt x="589612" y="313582"/>
                  </a:lnTo>
                  <a:lnTo>
                    <a:pt x="581193" y="373186"/>
                  </a:lnTo>
                  <a:lnTo>
                    <a:pt x="565146" y="428807"/>
                  </a:lnTo>
                  <a:lnTo>
                    <a:pt x="559258" y="442801"/>
                  </a:lnTo>
                  <a:lnTo>
                    <a:pt x="540237" y="464589"/>
                  </a:lnTo>
                  <a:lnTo>
                    <a:pt x="489899" y="497641"/>
                  </a:lnTo>
                  <a:lnTo>
                    <a:pt x="437614" y="508382"/>
                  </a:lnTo>
                  <a:lnTo>
                    <a:pt x="377668" y="511564"/>
                  </a:lnTo>
                  <a:lnTo>
                    <a:pt x="318576" y="505403"/>
                  </a:lnTo>
                  <a:lnTo>
                    <a:pt x="263057" y="502973"/>
                  </a:lnTo>
                  <a:lnTo>
                    <a:pt x="201441" y="496904"/>
                  </a:lnTo>
                  <a:lnTo>
                    <a:pt x="140180" y="492845"/>
                  </a:lnTo>
                  <a:lnTo>
                    <a:pt x="91318" y="492142"/>
                  </a:lnTo>
                  <a:lnTo>
                    <a:pt x="35412" y="491905"/>
                  </a:lnTo>
                  <a:lnTo>
                    <a:pt x="0" y="491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9520" y="183790"/>
            <a:ext cx="6846951" cy="729766"/>
            <a:chOff x="209520" y="183790"/>
            <a:chExt cx="6846951" cy="729766"/>
          </a:xfrm>
        </p:grpSpPr>
        <p:sp>
          <p:nvSpPr>
            <p:cNvPr id="2" name="Freeform 1"/>
            <p:cNvSpPr/>
            <p:nvPr/>
          </p:nvSpPr>
          <p:spPr>
            <a:xfrm>
              <a:off x="959522" y="284269"/>
              <a:ext cx="9100" cy="410612"/>
            </a:xfrm>
            <a:custGeom>
              <a:avLst/>
              <a:gdLst/>
              <a:ahLst/>
              <a:cxnLst/>
              <a:rect l="0" t="0" r="0" b="0"/>
              <a:pathLst>
                <a:path w="9100" h="410612">
                  <a:moveTo>
                    <a:pt x="9099" y="0"/>
                  </a:moveTo>
                  <a:lnTo>
                    <a:pt x="34" y="58617"/>
                  </a:lnTo>
                  <a:lnTo>
                    <a:pt x="4594" y="110175"/>
                  </a:lnTo>
                  <a:lnTo>
                    <a:pt x="7764" y="169905"/>
                  </a:lnTo>
                  <a:lnTo>
                    <a:pt x="8704" y="232056"/>
                  </a:lnTo>
                  <a:lnTo>
                    <a:pt x="3393" y="294925"/>
                  </a:lnTo>
                  <a:lnTo>
                    <a:pt x="0" y="346828"/>
                  </a:lnTo>
                  <a:lnTo>
                    <a:pt x="7092" y="399786"/>
                  </a:lnTo>
                  <a:lnTo>
                    <a:pt x="909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210569"/>
              <a:ext cx="600126" cy="73701"/>
            </a:xfrm>
            <a:custGeom>
              <a:avLst/>
              <a:gdLst/>
              <a:ahLst/>
              <a:cxnLst/>
              <a:rect l="0" t="0" r="0" b="0"/>
              <a:pathLst>
                <a:path w="600126" h="73701">
                  <a:moveTo>
                    <a:pt x="600125" y="0"/>
                  </a:moveTo>
                  <a:lnTo>
                    <a:pt x="551194" y="3120"/>
                  </a:lnTo>
                  <a:lnTo>
                    <a:pt x="503348" y="11453"/>
                  </a:lnTo>
                  <a:lnTo>
                    <a:pt x="452127" y="21331"/>
                  </a:lnTo>
                  <a:lnTo>
                    <a:pt x="396786" y="28548"/>
                  </a:lnTo>
                  <a:lnTo>
                    <a:pt x="345294" y="33805"/>
                  </a:lnTo>
                  <a:lnTo>
                    <a:pt x="290865" y="40473"/>
                  </a:lnTo>
                  <a:lnTo>
                    <a:pt x="232282" y="47217"/>
                  </a:lnTo>
                  <a:lnTo>
                    <a:pt x="179829" y="51035"/>
                  </a:lnTo>
                  <a:lnTo>
                    <a:pt x="123473" y="57756"/>
                  </a:lnTo>
                  <a:lnTo>
                    <a:pt x="67910" y="61567"/>
                  </a:lnTo>
                  <a:lnTo>
                    <a:pt x="11370" y="7129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663295"/>
              <a:ext cx="515898" cy="52643"/>
            </a:xfrm>
            <a:custGeom>
              <a:avLst/>
              <a:gdLst/>
              <a:ahLst/>
              <a:cxnLst/>
              <a:rect l="0" t="0" r="0" b="0"/>
              <a:pathLst>
                <a:path w="515898" h="52643">
                  <a:moveTo>
                    <a:pt x="515897" y="0"/>
                  </a:moveTo>
                  <a:lnTo>
                    <a:pt x="466966" y="0"/>
                  </a:lnTo>
                  <a:lnTo>
                    <a:pt x="407835" y="0"/>
                  </a:lnTo>
                  <a:lnTo>
                    <a:pt x="357161" y="8405"/>
                  </a:lnTo>
                  <a:lnTo>
                    <a:pt x="308857" y="17958"/>
                  </a:lnTo>
                  <a:lnTo>
                    <a:pt x="254120" y="28198"/>
                  </a:lnTo>
                  <a:lnTo>
                    <a:pt x="193047" y="42138"/>
                  </a:lnTo>
                  <a:lnTo>
                    <a:pt x="137918" y="49530"/>
                  </a:lnTo>
                  <a:lnTo>
                    <a:pt x="84538" y="51720"/>
                  </a:lnTo>
                  <a:lnTo>
                    <a:pt x="37917" y="523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5475" y="494986"/>
              <a:ext cx="175674" cy="208127"/>
            </a:xfrm>
            <a:custGeom>
              <a:avLst/>
              <a:gdLst/>
              <a:ahLst/>
              <a:cxnLst/>
              <a:rect l="0" t="0" r="0" b="0"/>
              <a:pathLst>
                <a:path w="175674" h="208127">
                  <a:moveTo>
                    <a:pt x="13229" y="20910"/>
                  </a:moveTo>
                  <a:lnTo>
                    <a:pt x="13229" y="79527"/>
                  </a:lnTo>
                  <a:lnTo>
                    <a:pt x="20465" y="133701"/>
                  </a:lnTo>
                  <a:lnTo>
                    <a:pt x="23107" y="189462"/>
                  </a:lnTo>
                  <a:lnTo>
                    <a:pt x="23324" y="203468"/>
                  </a:lnTo>
                  <a:lnTo>
                    <a:pt x="21129" y="208126"/>
                  </a:lnTo>
                  <a:lnTo>
                    <a:pt x="17326" y="206552"/>
                  </a:lnTo>
                  <a:lnTo>
                    <a:pt x="12451" y="200823"/>
                  </a:lnTo>
                  <a:lnTo>
                    <a:pt x="0" y="164815"/>
                  </a:lnTo>
                  <a:lnTo>
                    <a:pt x="81" y="122690"/>
                  </a:lnTo>
                  <a:lnTo>
                    <a:pt x="10589" y="60468"/>
                  </a:lnTo>
                  <a:lnTo>
                    <a:pt x="17125" y="34982"/>
                  </a:lnTo>
                  <a:lnTo>
                    <a:pt x="30169" y="15076"/>
                  </a:lnTo>
                  <a:lnTo>
                    <a:pt x="38560" y="6492"/>
                  </a:lnTo>
                  <a:lnTo>
                    <a:pt x="48834" y="1939"/>
                  </a:lnTo>
                  <a:lnTo>
                    <a:pt x="72727" y="0"/>
                  </a:lnTo>
                  <a:lnTo>
                    <a:pt x="95825" y="6158"/>
                  </a:lnTo>
                  <a:lnTo>
                    <a:pt x="125439" y="22778"/>
                  </a:lnTo>
                  <a:lnTo>
                    <a:pt x="140309" y="36948"/>
                  </a:lnTo>
                  <a:lnTo>
                    <a:pt x="163311" y="84806"/>
                  </a:lnTo>
                  <a:lnTo>
                    <a:pt x="175673" y="133574"/>
                  </a:lnTo>
                  <a:lnTo>
                    <a:pt x="171845" y="165036"/>
                  </a:lnTo>
                  <a:lnTo>
                    <a:pt x="160628" y="1893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473782"/>
              <a:ext cx="136871" cy="238938"/>
            </a:xfrm>
            <a:custGeom>
              <a:avLst/>
              <a:gdLst/>
              <a:ahLst/>
              <a:cxnLst/>
              <a:rect l="0" t="0" r="0" b="0"/>
              <a:pathLst>
                <a:path w="136871" h="238938">
                  <a:moveTo>
                    <a:pt x="0" y="31585"/>
                  </a:moveTo>
                  <a:lnTo>
                    <a:pt x="3119" y="74277"/>
                  </a:lnTo>
                  <a:lnTo>
                    <a:pt x="17958" y="135993"/>
                  </a:lnTo>
                  <a:lnTo>
                    <a:pt x="31666" y="195015"/>
                  </a:lnTo>
                  <a:lnTo>
                    <a:pt x="39810" y="217695"/>
                  </a:lnTo>
                  <a:lnTo>
                    <a:pt x="51228" y="235573"/>
                  </a:lnTo>
                  <a:lnTo>
                    <a:pt x="57549" y="238937"/>
                  </a:lnTo>
                  <a:lnTo>
                    <a:pt x="64102" y="238840"/>
                  </a:lnTo>
                  <a:lnTo>
                    <a:pt x="70811" y="236436"/>
                  </a:lnTo>
                  <a:lnTo>
                    <a:pt x="81384" y="224405"/>
                  </a:lnTo>
                  <a:lnTo>
                    <a:pt x="88813" y="206190"/>
                  </a:lnTo>
                  <a:lnTo>
                    <a:pt x="99563" y="148440"/>
                  </a:lnTo>
                  <a:lnTo>
                    <a:pt x="115984" y="94893"/>
                  </a:lnTo>
                  <a:lnTo>
                    <a:pt x="133766" y="315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3658" y="487384"/>
              <a:ext cx="155338" cy="207497"/>
            </a:xfrm>
            <a:custGeom>
              <a:avLst/>
              <a:gdLst/>
              <a:ahLst/>
              <a:cxnLst/>
              <a:rect l="0" t="0" r="0" b="0"/>
              <a:pathLst>
                <a:path w="155338" h="207497">
                  <a:moveTo>
                    <a:pt x="7771" y="91683"/>
                  </a:moveTo>
                  <a:lnTo>
                    <a:pt x="50463" y="88563"/>
                  </a:lnTo>
                  <a:lnTo>
                    <a:pt x="113107" y="70352"/>
                  </a:lnTo>
                  <a:lnTo>
                    <a:pt x="132966" y="62315"/>
                  </a:lnTo>
                  <a:lnTo>
                    <a:pt x="149591" y="50945"/>
                  </a:lnTo>
                  <a:lnTo>
                    <a:pt x="153791" y="43467"/>
                  </a:lnTo>
                  <a:lnTo>
                    <a:pt x="155337" y="25800"/>
                  </a:lnTo>
                  <a:lnTo>
                    <a:pt x="151772" y="18515"/>
                  </a:lnTo>
                  <a:lnTo>
                    <a:pt x="138452" y="7301"/>
                  </a:lnTo>
                  <a:lnTo>
                    <a:pt x="105633" y="0"/>
                  </a:lnTo>
                  <a:lnTo>
                    <a:pt x="82851" y="4532"/>
                  </a:lnTo>
                  <a:lnTo>
                    <a:pt x="53414" y="20237"/>
                  </a:lnTo>
                  <a:lnTo>
                    <a:pt x="22506" y="46504"/>
                  </a:lnTo>
                  <a:lnTo>
                    <a:pt x="6548" y="72837"/>
                  </a:lnTo>
                  <a:lnTo>
                    <a:pt x="0" y="108456"/>
                  </a:lnTo>
                  <a:lnTo>
                    <a:pt x="4707" y="131893"/>
                  </a:lnTo>
                  <a:lnTo>
                    <a:pt x="20512" y="161699"/>
                  </a:lnTo>
                  <a:lnTo>
                    <a:pt x="34491" y="176613"/>
                  </a:lnTo>
                  <a:lnTo>
                    <a:pt x="82216" y="199646"/>
                  </a:lnTo>
                  <a:lnTo>
                    <a:pt x="136306" y="206462"/>
                  </a:lnTo>
                  <a:lnTo>
                    <a:pt x="155170" y="207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8524" y="473782"/>
              <a:ext cx="152990" cy="244191"/>
            </a:xfrm>
            <a:custGeom>
              <a:avLst/>
              <a:gdLst/>
              <a:ahLst/>
              <a:cxnLst/>
              <a:rect l="0" t="0" r="0" b="0"/>
              <a:pathLst>
                <a:path w="152990" h="244191">
                  <a:moveTo>
                    <a:pt x="5590" y="52642"/>
                  </a:moveTo>
                  <a:lnTo>
                    <a:pt x="0" y="69410"/>
                  </a:lnTo>
                  <a:lnTo>
                    <a:pt x="2114" y="102194"/>
                  </a:lnTo>
                  <a:lnTo>
                    <a:pt x="24918" y="160640"/>
                  </a:lnTo>
                  <a:lnTo>
                    <a:pt x="43966" y="220069"/>
                  </a:lnTo>
                  <a:lnTo>
                    <a:pt x="52315" y="244190"/>
                  </a:lnTo>
                  <a:lnTo>
                    <a:pt x="50533" y="234481"/>
                  </a:lnTo>
                  <a:lnTo>
                    <a:pt x="28290" y="182263"/>
                  </a:lnTo>
                  <a:lnTo>
                    <a:pt x="18522" y="123480"/>
                  </a:lnTo>
                  <a:lnTo>
                    <a:pt x="22420" y="80910"/>
                  </a:lnTo>
                  <a:lnTo>
                    <a:pt x="31007" y="58967"/>
                  </a:lnTo>
                  <a:lnTo>
                    <a:pt x="36572" y="49840"/>
                  </a:lnTo>
                  <a:lnTo>
                    <a:pt x="52115" y="36579"/>
                  </a:lnTo>
                  <a:lnTo>
                    <a:pt x="111262" y="10967"/>
                  </a:lnTo>
                  <a:lnTo>
                    <a:pt x="1529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6343" y="473782"/>
              <a:ext cx="254286" cy="248346"/>
            </a:xfrm>
            <a:custGeom>
              <a:avLst/>
              <a:gdLst/>
              <a:ahLst/>
              <a:cxnLst/>
              <a:rect l="0" t="0" r="0" b="0"/>
              <a:pathLst>
                <a:path w="254286" h="248346">
                  <a:moveTo>
                    <a:pt x="145739" y="0"/>
                  </a:moveTo>
                  <a:lnTo>
                    <a:pt x="87123" y="0"/>
                  </a:lnTo>
                  <a:lnTo>
                    <a:pt x="52332" y="11178"/>
                  </a:lnTo>
                  <a:lnTo>
                    <a:pt x="25387" y="29308"/>
                  </a:lnTo>
                  <a:lnTo>
                    <a:pt x="2585" y="55087"/>
                  </a:lnTo>
                  <a:lnTo>
                    <a:pt x="0" y="63631"/>
                  </a:lnTo>
                  <a:lnTo>
                    <a:pt x="617" y="71666"/>
                  </a:lnTo>
                  <a:lnTo>
                    <a:pt x="3368" y="79363"/>
                  </a:lnTo>
                  <a:lnTo>
                    <a:pt x="9881" y="84494"/>
                  </a:lnTo>
                  <a:lnTo>
                    <a:pt x="29596" y="90195"/>
                  </a:lnTo>
                  <a:lnTo>
                    <a:pt x="80380" y="95025"/>
                  </a:lnTo>
                  <a:lnTo>
                    <a:pt x="135472" y="102912"/>
                  </a:lnTo>
                  <a:lnTo>
                    <a:pt x="185825" y="110405"/>
                  </a:lnTo>
                  <a:lnTo>
                    <a:pt x="213249" y="125389"/>
                  </a:lnTo>
                  <a:lnTo>
                    <a:pt x="236192" y="150236"/>
                  </a:lnTo>
                  <a:lnTo>
                    <a:pt x="252219" y="179825"/>
                  </a:lnTo>
                  <a:lnTo>
                    <a:pt x="254285" y="200415"/>
                  </a:lnTo>
                  <a:lnTo>
                    <a:pt x="253198" y="210819"/>
                  </a:lnTo>
                  <a:lnTo>
                    <a:pt x="242632" y="228618"/>
                  </a:lnTo>
                  <a:lnTo>
                    <a:pt x="234901" y="236640"/>
                  </a:lnTo>
                  <a:lnTo>
                    <a:pt x="213833" y="245553"/>
                  </a:lnTo>
                  <a:lnTo>
                    <a:pt x="188871" y="248345"/>
                  </a:lnTo>
                  <a:lnTo>
                    <a:pt x="134719" y="240605"/>
                  </a:lnTo>
                  <a:lnTo>
                    <a:pt x="75701" y="224404"/>
                  </a:lnTo>
                  <a:lnTo>
                    <a:pt x="5098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7677" y="483650"/>
              <a:ext cx="235546" cy="232288"/>
            </a:xfrm>
            <a:custGeom>
              <a:avLst/>
              <a:gdLst/>
              <a:ahLst/>
              <a:cxnLst/>
              <a:rect l="0" t="0" r="0" b="0"/>
              <a:pathLst>
                <a:path w="235546" h="232288">
                  <a:moveTo>
                    <a:pt x="3918" y="116474"/>
                  </a:moveTo>
                  <a:lnTo>
                    <a:pt x="46610" y="113354"/>
                  </a:lnTo>
                  <a:lnTo>
                    <a:pt x="105987" y="104581"/>
                  </a:lnTo>
                  <a:lnTo>
                    <a:pt x="161422" y="76765"/>
                  </a:lnTo>
                  <a:lnTo>
                    <a:pt x="176476" y="60221"/>
                  </a:lnTo>
                  <a:lnTo>
                    <a:pt x="182128" y="50896"/>
                  </a:lnTo>
                  <a:lnTo>
                    <a:pt x="183556" y="42340"/>
                  </a:lnTo>
                  <a:lnTo>
                    <a:pt x="182168" y="34296"/>
                  </a:lnTo>
                  <a:lnTo>
                    <a:pt x="178904" y="26594"/>
                  </a:lnTo>
                  <a:lnTo>
                    <a:pt x="157541" y="4575"/>
                  </a:lnTo>
                  <a:lnTo>
                    <a:pt x="148448" y="930"/>
                  </a:lnTo>
                  <a:lnTo>
                    <a:pt x="128985" y="0"/>
                  </a:lnTo>
                  <a:lnTo>
                    <a:pt x="80659" y="10105"/>
                  </a:lnTo>
                  <a:lnTo>
                    <a:pt x="39224" y="33418"/>
                  </a:lnTo>
                  <a:lnTo>
                    <a:pt x="24289" y="47975"/>
                  </a:lnTo>
                  <a:lnTo>
                    <a:pt x="1243" y="96102"/>
                  </a:lnTo>
                  <a:lnTo>
                    <a:pt x="0" y="119898"/>
                  </a:lnTo>
                  <a:lnTo>
                    <a:pt x="4517" y="143732"/>
                  </a:lnTo>
                  <a:lnTo>
                    <a:pt x="20213" y="170304"/>
                  </a:lnTo>
                  <a:lnTo>
                    <a:pt x="32998" y="185632"/>
                  </a:lnTo>
                  <a:lnTo>
                    <a:pt x="88851" y="219622"/>
                  </a:lnTo>
                  <a:lnTo>
                    <a:pt x="131119" y="228535"/>
                  </a:lnTo>
                  <a:lnTo>
                    <a:pt x="188228" y="231546"/>
                  </a:lnTo>
                  <a:lnTo>
                    <a:pt x="235545" y="232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11949" y="183790"/>
              <a:ext cx="529103" cy="506894"/>
            </a:xfrm>
            <a:custGeom>
              <a:avLst/>
              <a:gdLst/>
              <a:ahLst/>
              <a:cxnLst/>
              <a:rect l="0" t="0" r="0" b="0"/>
              <a:pathLst>
                <a:path w="529103" h="506894">
                  <a:moveTo>
                    <a:pt x="278268" y="37308"/>
                  </a:moveTo>
                  <a:lnTo>
                    <a:pt x="248960" y="8000"/>
                  </a:lnTo>
                  <a:lnTo>
                    <a:pt x="226248" y="885"/>
                  </a:lnTo>
                  <a:lnTo>
                    <a:pt x="180577" y="0"/>
                  </a:lnTo>
                  <a:lnTo>
                    <a:pt x="149452" y="5519"/>
                  </a:lnTo>
                  <a:lnTo>
                    <a:pt x="113369" y="21780"/>
                  </a:lnTo>
                  <a:lnTo>
                    <a:pt x="66549" y="60711"/>
                  </a:lnTo>
                  <a:lnTo>
                    <a:pt x="41361" y="96235"/>
                  </a:lnTo>
                  <a:lnTo>
                    <a:pt x="20296" y="148990"/>
                  </a:lnTo>
                  <a:lnTo>
                    <a:pt x="4869" y="200658"/>
                  </a:lnTo>
                  <a:lnTo>
                    <a:pt x="0" y="232741"/>
                  </a:lnTo>
                  <a:lnTo>
                    <a:pt x="2666" y="283687"/>
                  </a:lnTo>
                  <a:lnTo>
                    <a:pt x="6315" y="334657"/>
                  </a:lnTo>
                  <a:lnTo>
                    <a:pt x="27324" y="394394"/>
                  </a:lnTo>
                  <a:lnTo>
                    <a:pt x="41566" y="420621"/>
                  </a:lnTo>
                  <a:lnTo>
                    <a:pt x="89474" y="469772"/>
                  </a:lnTo>
                  <a:lnTo>
                    <a:pt x="126143" y="489619"/>
                  </a:lnTo>
                  <a:lnTo>
                    <a:pt x="181625" y="505636"/>
                  </a:lnTo>
                  <a:lnTo>
                    <a:pt x="244577" y="506893"/>
                  </a:lnTo>
                  <a:lnTo>
                    <a:pt x="288173" y="496199"/>
                  </a:lnTo>
                  <a:lnTo>
                    <a:pt x="344826" y="471624"/>
                  </a:lnTo>
                  <a:lnTo>
                    <a:pt x="405447" y="430296"/>
                  </a:lnTo>
                  <a:lnTo>
                    <a:pt x="460400" y="380065"/>
                  </a:lnTo>
                  <a:lnTo>
                    <a:pt x="495810" y="325900"/>
                  </a:lnTo>
                  <a:lnTo>
                    <a:pt x="521584" y="271912"/>
                  </a:lnTo>
                  <a:lnTo>
                    <a:pt x="529102" y="216187"/>
                  </a:lnTo>
                  <a:lnTo>
                    <a:pt x="524998" y="160120"/>
                  </a:lnTo>
                  <a:lnTo>
                    <a:pt x="510601" y="123609"/>
                  </a:lnTo>
                  <a:lnTo>
                    <a:pt x="495001" y="107640"/>
                  </a:lnTo>
                  <a:lnTo>
                    <a:pt x="450801" y="82266"/>
                  </a:lnTo>
                  <a:lnTo>
                    <a:pt x="410757" y="72856"/>
                  </a:lnTo>
                  <a:lnTo>
                    <a:pt x="359016" y="77748"/>
                  </a:lnTo>
                  <a:lnTo>
                    <a:pt x="341439" y="79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28410" y="468124"/>
              <a:ext cx="200579" cy="445432"/>
            </a:xfrm>
            <a:custGeom>
              <a:avLst/>
              <a:gdLst/>
              <a:ahLst/>
              <a:cxnLst/>
              <a:rect l="0" t="0" r="0" b="0"/>
              <a:pathLst>
                <a:path w="200579" h="445432">
                  <a:moveTo>
                    <a:pt x="9248" y="153057"/>
                  </a:moveTo>
                  <a:lnTo>
                    <a:pt x="914" y="207201"/>
                  </a:lnTo>
                  <a:lnTo>
                    <a:pt x="4742" y="262148"/>
                  </a:lnTo>
                  <a:lnTo>
                    <a:pt x="8358" y="325298"/>
                  </a:lnTo>
                  <a:lnTo>
                    <a:pt x="9072" y="384045"/>
                  </a:lnTo>
                  <a:lnTo>
                    <a:pt x="14802" y="440710"/>
                  </a:lnTo>
                  <a:lnTo>
                    <a:pt x="17630" y="445431"/>
                  </a:lnTo>
                  <a:lnTo>
                    <a:pt x="20685" y="443899"/>
                  </a:lnTo>
                  <a:lnTo>
                    <a:pt x="23892" y="438199"/>
                  </a:lnTo>
                  <a:lnTo>
                    <a:pt x="24335" y="419387"/>
                  </a:lnTo>
                  <a:lnTo>
                    <a:pt x="19207" y="356802"/>
                  </a:lnTo>
                  <a:lnTo>
                    <a:pt x="5201" y="295354"/>
                  </a:lnTo>
                  <a:lnTo>
                    <a:pt x="0" y="239310"/>
                  </a:lnTo>
                  <a:lnTo>
                    <a:pt x="2092" y="176247"/>
                  </a:lnTo>
                  <a:lnTo>
                    <a:pt x="4008" y="129512"/>
                  </a:lnTo>
                  <a:lnTo>
                    <a:pt x="3406" y="84859"/>
                  </a:lnTo>
                  <a:lnTo>
                    <a:pt x="8991" y="60746"/>
                  </a:lnTo>
                  <a:lnTo>
                    <a:pt x="19272" y="38330"/>
                  </a:lnTo>
                  <a:lnTo>
                    <a:pt x="43803" y="11569"/>
                  </a:lnTo>
                  <a:lnTo>
                    <a:pt x="66330" y="2436"/>
                  </a:lnTo>
                  <a:lnTo>
                    <a:pt x="78888" y="0"/>
                  </a:lnTo>
                  <a:lnTo>
                    <a:pt x="99080" y="3533"/>
                  </a:lnTo>
                  <a:lnTo>
                    <a:pt x="123602" y="18676"/>
                  </a:lnTo>
                  <a:lnTo>
                    <a:pt x="167200" y="61185"/>
                  </a:lnTo>
                  <a:lnTo>
                    <a:pt x="199732" y="120234"/>
                  </a:lnTo>
                  <a:lnTo>
                    <a:pt x="200578" y="131175"/>
                  </a:lnTo>
                  <a:lnTo>
                    <a:pt x="195279" y="152690"/>
                  </a:lnTo>
                  <a:lnTo>
                    <a:pt x="182005" y="170831"/>
                  </a:lnTo>
                  <a:lnTo>
                    <a:pt x="173552" y="178944"/>
                  </a:lnTo>
                  <a:lnTo>
                    <a:pt x="163238" y="183183"/>
                  </a:lnTo>
                  <a:lnTo>
                    <a:pt x="113062" y="184701"/>
                  </a:lnTo>
                  <a:lnTo>
                    <a:pt x="58090" y="179065"/>
                  </a:lnTo>
                  <a:lnTo>
                    <a:pt x="30305" y="174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8854" y="428736"/>
              <a:ext cx="194725" cy="234560"/>
            </a:xfrm>
            <a:custGeom>
              <a:avLst/>
              <a:gdLst/>
              <a:ahLst/>
              <a:cxnLst/>
              <a:rect l="0" t="0" r="0" b="0"/>
              <a:pathLst>
                <a:path w="194725" h="234560">
                  <a:moveTo>
                    <a:pt x="24130" y="129274"/>
                  </a:moveTo>
                  <a:lnTo>
                    <a:pt x="73061" y="129274"/>
                  </a:lnTo>
                  <a:lnTo>
                    <a:pt x="132192" y="123685"/>
                  </a:lnTo>
                  <a:lnTo>
                    <a:pt x="169232" y="109030"/>
                  </a:lnTo>
                  <a:lnTo>
                    <a:pt x="185326" y="93371"/>
                  </a:lnTo>
                  <a:lnTo>
                    <a:pt x="191255" y="84281"/>
                  </a:lnTo>
                  <a:lnTo>
                    <a:pt x="194724" y="61704"/>
                  </a:lnTo>
                  <a:lnTo>
                    <a:pt x="191196" y="38412"/>
                  </a:lnTo>
                  <a:lnTo>
                    <a:pt x="181830" y="20260"/>
                  </a:lnTo>
                  <a:lnTo>
                    <a:pt x="163629" y="7514"/>
                  </a:lnTo>
                  <a:lnTo>
                    <a:pt x="152224" y="2477"/>
                  </a:lnTo>
                  <a:lnTo>
                    <a:pt x="127074" y="0"/>
                  </a:lnTo>
                  <a:lnTo>
                    <a:pt x="101469" y="3969"/>
                  </a:lnTo>
                  <a:lnTo>
                    <a:pt x="45667" y="32069"/>
                  </a:lnTo>
                  <a:lnTo>
                    <a:pt x="19333" y="57968"/>
                  </a:lnTo>
                  <a:lnTo>
                    <a:pt x="2301" y="93458"/>
                  </a:lnTo>
                  <a:lnTo>
                    <a:pt x="0" y="119985"/>
                  </a:lnTo>
                  <a:lnTo>
                    <a:pt x="4047" y="146202"/>
                  </a:lnTo>
                  <a:lnTo>
                    <a:pt x="13645" y="169553"/>
                  </a:lnTo>
                  <a:lnTo>
                    <a:pt x="37791" y="196841"/>
                  </a:lnTo>
                  <a:lnTo>
                    <a:pt x="72761" y="219744"/>
                  </a:lnTo>
                  <a:lnTo>
                    <a:pt x="127862" y="232608"/>
                  </a:lnTo>
                  <a:lnTo>
                    <a:pt x="139944" y="234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06197" y="452725"/>
              <a:ext cx="147400" cy="234956"/>
            </a:xfrm>
            <a:custGeom>
              <a:avLst/>
              <a:gdLst/>
              <a:ahLst/>
              <a:cxnLst/>
              <a:rect l="0" t="0" r="0" b="0"/>
              <a:pathLst>
                <a:path w="147400" h="234956">
                  <a:moveTo>
                    <a:pt x="0" y="115813"/>
                  </a:moveTo>
                  <a:lnTo>
                    <a:pt x="8333" y="153291"/>
                  </a:lnTo>
                  <a:lnTo>
                    <a:pt x="18644" y="209959"/>
                  </a:lnTo>
                  <a:lnTo>
                    <a:pt x="26061" y="234955"/>
                  </a:lnTo>
                  <a:lnTo>
                    <a:pt x="16357" y="206849"/>
                  </a:lnTo>
                  <a:lnTo>
                    <a:pt x="11679" y="152080"/>
                  </a:lnTo>
                  <a:lnTo>
                    <a:pt x="13875" y="94988"/>
                  </a:lnTo>
                  <a:lnTo>
                    <a:pt x="16269" y="80873"/>
                  </a:lnTo>
                  <a:lnTo>
                    <a:pt x="28287" y="58950"/>
                  </a:lnTo>
                  <a:lnTo>
                    <a:pt x="45327" y="42578"/>
                  </a:lnTo>
                  <a:lnTo>
                    <a:pt x="105566" y="1469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28142" y="512982"/>
              <a:ext cx="230781" cy="192428"/>
            </a:xfrm>
            <a:custGeom>
              <a:avLst/>
              <a:gdLst/>
              <a:ahLst/>
              <a:cxnLst/>
              <a:rect l="0" t="0" r="0" b="0"/>
              <a:pathLst>
                <a:path w="230781" h="192428">
                  <a:moveTo>
                    <a:pt x="125495" y="108199"/>
                  </a:moveTo>
                  <a:lnTo>
                    <a:pt x="119906" y="49582"/>
                  </a:lnTo>
                  <a:lnTo>
                    <a:pt x="110923" y="29114"/>
                  </a:lnTo>
                  <a:lnTo>
                    <a:pt x="105252" y="20381"/>
                  </a:lnTo>
                  <a:lnTo>
                    <a:pt x="89592" y="7558"/>
                  </a:lnTo>
                  <a:lnTo>
                    <a:pt x="80503" y="2500"/>
                  </a:lnTo>
                  <a:lnTo>
                    <a:pt x="61045" y="0"/>
                  </a:lnTo>
                  <a:lnTo>
                    <a:pt x="50943" y="972"/>
                  </a:lnTo>
                  <a:lnTo>
                    <a:pt x="33479" y="11409"/>
                  </a:lnTo>
                  <a:lnTo>
                    <a:pt x="19088" y="27747"/>
                  </a:lnTo>
                  <a:lnTo>
                    <a:pt x="8793" y="46706"/>
                  </a:lnTo>
                  <a:lnTo>
                    <a:pt x="1057" y="95879"/>
                  </a:lnTo>
                  <a:lnTo>
                    <a:pt x="0" y="123000"/>
                  </a:lnTo>
                  <a:lnTo>
                    <a:pt x="5769" y="144413"/>
                  </a:lnTo>
                  <a:lnTo>
                    <a:pt x="28536" y="177223"/>
                  </a:lnTo>
                  <a:lnTo>
                    <a:pt x="36289" y="179952"/>
                  </a:lnTo>
                  <a:lnTo>
                    <a:pt x="54262" y="176744"/>
                  </a:lnTo>
                  <a:lnTo>
                    <a:pt x="78523" y="161784"/>
                  </a:lnTo>
                  <a:lnTo>
                    <a:pt x="121867" y="107357"/>
                  </a:lnTo>
                  <a:lnTo>
                    <a:pt x="139293" y="74107"/>
                  </a:lnTo>
                  <a:lnTo>
                    <a:pt x="142274" y="110411"/>
                  </a:lnTo>
                  <a:lnTo>
                    <a:pt x="162518" y="149580"/>
                  </a:lnTo>
                  <a:lnTo>
                    <a:pt x="175485" y="165975"/>
                  </a:lnTo>
                  <a:lnTo>
                    <a:pt x="201528" y="182769"/>
                  </a:lnTo>
                  <a:lnTo>
                    <a:pt x="230780" y="192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64400" y="210569"/>
              <a:ext cx="20865" cy="515898"/>
            </a:xfrm>
            <a:custGeom>
              <a:avLst/>
              <a:gdLst/>
              <a:ahLst/>
              <a:cxnLst/>
              <a:rect l="0" t="0" r="0" b="0"/>
              <a:pathLst>
                <a:path w="20865" h="515898">
                  <a:moveTo>
                    <a:pt x="10335" y="0"/>
                  </a:moveTo>
                  <a:lnTo>
                    <a:pt x="2002" y="48931"/>
                  </a:lnTo>
                  <a:lnTo>
                    <a:pt x="458" y="103016"/>
                  </a:lnTo>
                  <a:lnTo>
                    <a:pt x="0" y="161545"/>
                  </a:lnTo>
                  <a:lnTo>
                    <a:pt x="5434" y="217654"/>
                  </a:lnTo>
                  <a:lnTo>
                    <a:pt x="9367" y="274447"/>
                  </a:lnTo>
                  <a:lnTo>
                    <a:pt x="10049" y="336602"/>
                  </a:lnTo>
                  <a:lnTo>
                    <a:pt x="11420" y="397652"/>
                  </a:lnTo>
                  <a:lnTo>
                    <a:pt x="17546" y="446416"/>
                  </a:lnTo>
                  <a:lnTo>
                    <a:pt x="20209" y="495457"/>
                  </a:lnTo>
                  <a:lnTo>
                    <a:pt x="20864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69450" y="431668"/>
              <a:ext cx="284271" cy="17765"/>
            </a:xfrm>
            <a:custGeom>
              <a:avLst/>
              <a:gdLst/>
              <a:ahLst/>
              <a:cxnLst/>
              <a:rect l="0" t="0" r="0" b="0"/>
              <a:pathLst>
                <a:path w="284271" h="17765">
                  <a:moveTo>
                    <a:pt x="284270" y="10528"/>
                  </a:moveTo>
                  <a:lnTo>
                    <a:pt x="225653" y="10528"/>
                  </a:lnTo>
                  <a:lnTo>
                    <a:pt x="171479" y="17764"/>
                  </a:lnTo>
                  <a:lnTo>
                    <a:pt x="115718" y="17287"/>
                  </a:lnTo>
                  <a:lnTo>
                    <a:pt x="54054" y="118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6362" y="558010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21789" y="153980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16891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14516" y="494839"/>
              <a:ext cx="215353" cy="234877"/>
            </a:xfrm>
            <a:custGeom>
              <a:avLst/>
              <a:gdLst/>
              <a:ahLst/>
              <a:cxnLst/>
              <a:rect l="0" t="0" r="0" b="0"/>
              <a:pathLst>
                <a:path w="215353" h="234877">
                  <a:moveTo>
                    <a:pt x="102417" y="0"/>
                  </a:moveTo>
                  <a:lnTo>
                    <a:pt x="59725" y="14572"/>
                  </a:lnTo>
                  <a:lnTo>
                    <a:pt x="49389" y="20243"/>
                  </a:lnTo>
                  <a:lnTo>
                    <a:pt x="23664" y="50582"/>
                  </a:lnTo>
                  <a:lnTo>
                    <a:pt x="6813" y="83617"/>
                  </a:lnTo>
                  <a:lnTo>
                    <a:pt x="0" y="126811"/>
                  </a:lnTo>
                  <a:lnTo>
                    <a:pt x="3571" y="165475"/>
                  </a:lnTo>
                  <a:lnTo>
                    <a:pt x="12081" y="185069"/>
                  </a:lnTo>
                  <a:lnTo>
                    <a:pt x="24833" y="201576"/>
                  </a:lnTo>
                  <a:lnTo>
                    <a:pt x="51742" y="222853"/>
                  </a:lnTo>
                  <a:lnTo>
                    <a:pt x="71706" y="232797"/>
                  </a:lnTo>
                  <a:lnTo>
                    <a:pt x="92277" y="234876"/>
                  </a:lnTo>
                  <a:lnTo>
                    <a:pt x="134079" y="226680"/>
                  </a:lnTo>
                  <a:lnTo>
                    <a:pt x="174961" y="205390"/>
                  </a:lnTo>
                  <a:lnTo>
                    <a:pt x="191591" y="192280"/>
                  </a:lnTo>
                  <a:lnTo>
                    <a:pt x="203660" y="172415"/>
                  </a:lnTo>
                  <a:lnTo>
                    <a:pt x="211755" y="146819"/>
                  </a:lnTo>
                  <a:lnTo>
                    <a:pt x="215352" y="115946"/>
                  </a:lnTo>
                  <a:lnTo>
                    <a:pt x="210712" y="88966"/>
                  </a:lnTo>
                  <a:lnTo>
                    <a:pt x="199681" y="65277"/>
                  </a:lnTo>
                  <a:lnTo>
                    <a:pt x="151224" y="7287"/>
                  </a:lnTo>
                  <a:lnTo>
                    <a:pt x="1445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97942" y="485878"/>
              <a:ext cx="194424" cy="261646"/>
            </a:xfrm>
            <a:custGeom>
              <a:avLst/>
              <a:gdLst/>
              <a:ahLst/>
              <a:cxnLst/>
              <a:rect l="0" t="0" r="0" b="0"/>
              <a:pathLst>
                <a:path w="194424" h="261646">
                  <a:moveTo>
                    <a:pt x="19032" y="103717"/>
                  </a:moveTo>
                  <a:lnTo>
                    <a:pt x="27365" y="160981"/>
                  </a:lnTo>
                  <a:lnTo>
                    <a:pt x="29127" y="221874"/>
                  </a:lnTo>
                  <a:lnTo>
                    <a:pt x="29271" y="226942"/>
                  </a:lnTo>
                  <a:lnTo>
                    <a:pt x="28305" y="211718"/>
                  </a:lnTo>
                  <a:lnTo>
                    <a:pt x="14895" y="151359"/>
                  </a:lnTo>
                  <a:lnTo>
                    <a:pt x="2530" y="96404"/>
                  </a:lnTo>
                  <a:lnTo>
                    <a:pt x="0" y="68491"/>
                  </a:lnTo>
                  <a:lnTo>
                    <a:pt x="5114" y="46727"/>
                  </a:lnTo>
                  <a:lnTo>
                    <a:pt x="27461" y="8102"/>
                  </a:lnTo>
                  <a:lnTo>
                    <a:pt x="35180" y="2539"/>
                  </a:lnTo>
                  <a:lnTo>
                    <a:pt x="43835" y="0"/>
                  </a:lnTo>
                  <a:lnTo>
                    <a:pt x="62811" y="299"/>
                  </a:lnTo>
                  <a:lnTo>
                    <a:pt x="82943" y="4331"/>
                  </a:lnTo>
                  <a:lnTo>
                    <a:pt x="100469" y="16262"/>
                  </a:lnTo>
                  <a:lnTo>
                    <a:pt x="157819" y="79612"/>
                  </a:lnTo>
                  <a:lnTo>
                    <a:pt x="181584" y="125342"/>
                  </a:lnTo>
                  <a:lnTo>
                    <a:pt x="194423" y="178222"/>
                  </a:lnTo>
                  <a:lnTo>
                    <a:pt x="193832" y="219769"/>
                  </a:lnTo>
                  <a:lnTo>
                    <a:pt x="187488" y="261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78884" y="478172"/>
              <a:ext cx="285683" cy="264084"/>
            </a:xfrm>
            <a:custGeom>
              <a:avLst/>
              <a:gdLst/>
              <a:ahLst/>
              <a:cxnLst/>
              <a:rect l="0" t="0" r="0" b="0"/>
              <a:pathLst>
                <a:path w="285683" h="264084">
                  <a:moveTo>
                    <a:pt x="222401" y="16667"/>
                  </a:moveTo>
                  <a:lnTo>
                    <a:pt x="211222" y="5489"/>
                  </a:lnTo>
                  <a:lnTo>
                    <a:pt x="190136" y="0"/>
                  </a:lnTo>
                  <a:lnTo>
                    <a:pt x="148500" y="30"/>
                  </a:lnTo>
                  <a:lnTo>
                    <a:pt x="92509" y="10521"/>
                  </a:lnTo>
                  <a:lnTo>
                    <a:pt x="38729" y="32264"/>
                  </a:lnTo>
                  <a:lnTo>
                    <a:pt x="19496" y="45436"/>
                  </a:lnTo>
                  <a:lnTo>
                    <a:pt x="6269" y="62208"/>
                  </a:lnTo>
                  <a:lnTo>
                    <a:pt x="1104" y="71594"/>
                  </a:lnTo>
                  <a:lnTo>
                    <a:pt x="0" y="80191"/>
                  </a:lnTo>
                  <a:lnTo>
                    <a:pt x="5013" y="95983"/>
                  </a:lnTo>
                  <a:lnTo>
                    <a:pt x="18159" y="107680"/>
                  </a:lnTo>
                  <a:lnTo>
                    <a:pt x="36870" y="115609"/>
                  </a:lnTo>
                  <a:lnTo>
                    <a:pt x="87010" y="120699"/>
                  </a:lnTo>
                  <a:lnTo>
                    <a:pt x="141974" y="121704"/>
                  </a:lnTo>
                  <a:lnTo>
                    <a:pt x="196722" y="130308"/>
                  </a:lnTo>
                  <a:lnTo>
                    <a:pt x="253377" y="146695"/>
                  </a:lnTo>
                  <a:lnTo>
                    <a:pt x="279802" y="162688"/>
                  </a:lnTo>
                  <a:lnTo>
                    <a:pt x="284065" y="171336"/>
                  </a:lnTo>
                  <a:lnTo>
                    <a:pt x="285682" y="193423"/>
                  </a:lnTo>
                  <a:lnTo>
                    <a:pt x="274426" y="226577"/>
                  </a:lnTo>
                  <a:lnTo>
                    <a:pt x="250684" y="253038"/>
                  </a:lnTo>
                  <a:lnTo>
                    <a:pt x="225222" y="262100"/>
                  </a:lnTo>
                  <a:lnTo>
                    <a:pt x="181122" y="264083"/>
                  </a:lnTo>
                  <a:lnTo>
                    <a:pt x="129889" y="254272"/>
                  </a:lnTo>
                  <a:lnTo>
                    <a:pt x="76323" y="249081"/>
                  </a:lnTo>
                  <a:lnTo>
                    <a:pt x="64473" y="248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66710" y="370078"/>
              <a:ext cx="489761" cy="364097"/>
            </a:xfrm>
            <a:custGeom>
              <a:avLst/>
              <a:gdLst/>
              <a:ahLst/>
              <a:cxnLst/>
              <a:rect l="0" t="0" r="0" b="0"/>
              <a:pathLst>
                <a:path w="489761" h="364097">
                  <a:moveTo>
                    <a:pt x="161000" y="335331"/>
                  </a:moveTo>
                  <a:lnTo>
                    <a:pt x="166589" y="273238"/>
                  </a:lnTo>
                  <a:lnTo>
                    <a:pt x="178958" y="220684"/>
                  </a:lnTo>
                  <a:lnTo>
                    <a:pt x="192667" y="161429"/>
                  </a:lnTo>
                  <a:lnTo>
                    <a:pt x="206640" y="104058"/>
                  </a:lnTo>
                  <a:lnTo>
                    <a:pt x="217156" y="53636"/>
                  </a:lnTo>
                  <a:lnTo>
                    <a:pt x="227682" y="7241"/>
                  </a:lnTo>
                  <a:lnTo>
                    <a:pt x="232361" y="791"/>
                  </a:lnTo>
                  <a:lnTo>
                    <a:pt x="237820" y="0"/>
                  </a:lnTo>
                  <a:lnTo>
                    <a:pt x="243799" y="2982"/>
                  </a:lnTo>
                  <a:lnTo>
                    <a:pt x="253562" y="18775"/>
                  </a:lnTo>
                  <a:lnTo>
                    <a:pt x="274949" y="72630"/>
                  </a:lnTo>
                  <a:lnTo>
                    <a:pt x="305496" y="133970"/>
                  </a:lnTo>
                  <a:lnTo>
                    <a:pt x="325563" y="187758"/>
                  </a:lnTo>
                  <a:lnTo>
                    <a:pt x="337531" y="218296"/>
                  </a:lnTo>
                  <a:lnTo>
                    <a:pt x="368244" y="274301"/>
                  </a:lnTo>
                  <a:lnTo>
                    <a:pt x="400132" y="333995"/>
                  </a:lnTo>
                  <a:lnTo>
                    <a:pt x="420847" y="360931"/>
                  </a:lnTo>
                  <a:lnTo>
                    <a:pt x="420799" y="364096"/>
                  </a:lnTo>
                  <a:lnTo>
                    <a:pt x="416087" y="363866"/>
                  </a:lnTo>
                  <a:lnTo>
                    <a:pt x="398374" y="356202"/>
                  </a:lnTo>
                  <a:lnTo>
                    <a:pt x="335383" y="312863"/>
                  </a:lnTo>
                  <a:lnTo>
                    <a:pt x="281277" y="280287"/>
                  </a:lnTo>
                  <a:lnTo>
                    <a:pt x="219170" y="244230"/>
                  </a:lnTo>
                  <a:lnTo>
                    <a:pt x="156546" y="211048"/>
                  </a:lnTo>
                  <a:lnTo>
                    <a:pt x="102365" y="185306"/>
                  </a:lnTo>
                  <a:lnTo>
                    <a:pt x="48509" y="167743"/>
                  </a:lnTo>
                  <a:lnTo>
                    <a:pt x="3728" y="153008"/>
                  </a:lnTo>
                  <a:lnTo>
                    <a:pt x="0" y="149442"/>
                  </a:lnTo>
                  <a:lnTo>
                    <a:pt x="1024" y="145894"/>
                  </a:lnTo>
                  <a:lnTo>
                    <a:pt x="5216" y="142359"/>
                  </a:lnTo>
                  <a:lnTo>
                    <a:pt x="22353" y="141551"/>
                  </a:lnTo>
                  <a:lnTo>
                    <a:pt x="71481" y="144975"/>
                  </a:lnTo>
                  <a:lnTo>
                    <a:pt x="134652" y="144482"/>
                  </a:lnTo>
                  <a:lnTo>
                    <a:pt x="186078" y="138533"/>
                  </a:lnTo>
                  <a:lnTo>
                    <a:pt x="238360" y="135081"/>
                  </a:lnTo>
                  <a:lnTo>
                    <a:pt x="290896" y="128339"/>
                  </a:lnTo>
                  <a:lnTo>
                    <a:pt x="342337" y="125821"/>
                  </a:lnTo>
                  <a:lnTo>
                    <a:pt x="399113" y="121851"/>
                  </a:lnTo>
                  <a:lnTo>
                    <a:pt x="462502" y="114066"/>
                  </a:lnTo>
                  <a:lnTo>
                    <a:pt x="489760" y="108464"/>
                  </a:lnTo>
                  <a:lnTo>
                    <a:pt x="488967" y="109217"/>
                  </a:lnTo>
                  <a:lnTo>
                    <a:pt x="445997" y="131553"/>
                  </a:lnTo>
                  <a:lnTo>
                    <a:pt x="387133" y="172709"/>
                  </a:lnTo>
                  <a:lnTo>
                    <a:pt x="328434" y="215904"/>
                  </a:lnTo>
                  <a:lnTo>
                    <a:pt x="268346" y="259422"/>
                  </a:lnTo>
                  <a:lnTo>
                    <a:pt x="209018" y="302501"/>
                  </a:lnTo>
                  <a:lnTo>
                    <a:pt x="182057" y="324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9520" y="394683"/>
              <a:ext cx="438090" cy="416012"/>
            </a:xfrm>
            <a:custGeom>
              <a:avLst/>
              <a:gdLst/>
              <a:ahLst/>
              <a:cxnLst/>
              <a:rect l="0" t="0" r="0" b="0"/>
              <a:pathLst>
                <a:path w="438090" h="416012">
                  <a:moveTo>
                    <a:pt x="127391" y="373897"/>
                  </a:moveTo>
                  <a:lnTo>
                    <a:pt x="121802" y="357129"/>
                  </a:lnTo>
                  <a:lnTo>
                    <a:pt x="122178" y="339538"/>
                  </a:lnTo>
                  <a:lnTo>
                    <a:pt x="127875" y="282068"/>
                  </a:lnTo>
                  <a:lnTo>
                    <a:pt x="135589" y="231366"/>
                  </a:lnTo>
                  <a:lnTo>
                    <a:pt x="143049" y="176897"/>
                  </a:lnTo>
                  <a:lnTo>
                    <a:pt x="162310" y="118494"/>
                  </a:lnTo>
                  <a:lnTo>
                    <a:pt x="186105" y="59070"/>
                  </a:lnTo>
                  <a:lnTo>
                    <a:pt x="204476" y="5535"/>
                  </a:lnTo>
                  <a:lnTo>
                    <a:pt x="209197" y="810"/>
                  </a:lnTo>
                  <a:lnTo>
                    <a:pt x="214684" y="0"/>
                  </a:lnTo>
                  <a:lnTo>
                    <a:pt x="220681" y="1800"/>
                  </a:lnTo>
                  <a:lnTo>
                    <a:pt x="233584" y="16278"/>
                  </a:lnTo>
                  <a:lnTo>
                    <a:pt x="267891" y="74682"/>
                  </a:lnTo>
                  <a:lnTo>
                    <a:pt x="302882" y="133427"/>
                  </a:lnTo>
                  <a:lnTo>
                    <a:pt x="329517" y="182414"/>
                  </a:lnTo>
                  <a:lnTo>
                    <a:pt x="354047" y="233973"/>
                  </a:lnTo>
                  <a:lnTo>
                    <a:pt x="383296" y="294222"/>
                  </a:lnTo>
                  <a:lnTo>
                    <a:pt x="418642" y="352053"/>
                  </a:lnTo>
                  <a:lnTo>
                    <a:pt x="422164" y="355825"/>
                  </a:lnTo>
                  <a:lnTo>
                    <a:pt x="423342" y="354830"/>
                  </a:lnTo>
                  <a:lnTo>
                    <a:pt x="422958" y="350657"/>
                  </a:lnTo>
                  <a:lnTo>
                    <a:pt x="387932" y="309052"/>
                  </a:lnTo>
                  <a:lnTo>
                    <a:pt x="327198" y="258861"/>
                  </a:lnTo>
                  <a:lnTo>
                    <a:pt x="264241" y="216038"/>
                  </a:lnTo>
                  <a:lnTo>
                    <a:pt x="201089" y="182195"/>
                  </a:lnTo>
                  <a:lnTo>
                    <a:pt x="141213" y="142935"/>
                  </a:lnTo>
                  <a:lnTo>
                    <a:pt x="80122" y="118715"/>
                  </a:lnTo>
                  <a:lnTo>
                    <a:pt x="26461" y="103865"/>
                  </a:lnTo>
                  <a:lnTo>
                    <a:pt x="2985" y="96735"/>
                  </a:lnTo>
                  <a:lnTo>
                    <a:pt x="0" y="94366"/>
                  </a:lnTo>
                  <a:lnTo>
                    <a:pt x="2689" y="92786"/>
                  </a:lnTo>
                  <a:lnTo>
                    <a:pt x="18156" y="92201"/>
                  </a:lnTo>
                  <a:lnTo>
                    <a:pt x="69333" y="98238"/>
                  </a:lnTo>
                  <a:lnTo>
                    <a:pt x="118378" y="102707"/>
                  </a:lnTo>
                  <a:lnTo>
                    <a:pt x="169954" y="108321"/>
                  </a:lnTo>
                  <a:lnTo>
                    <a:pt x="222281" y="106865"/>
                  </a:lnTo>
                  <a:lnTo>
                    <a:pt x="271710" y="102144"/>
                  </a:lnTo>
                  <a:lnTo>
                    <a:pt x="330334" y="100549"/>
                  </a:lnTo>
                  <a:lnTo>
                    <a:pt x="389599" y="88755"/>
                  </a:lnTo>
                  <a:lnTo>
                    <a:pt x="432519" y="75417"/>
                  </a:lnTo>
                  <a:lnTo>
                    <a:pt x="437265" y="76644"/>
                  </a:lnTo>
                  <a:lnTo>
                    <a:pt x="438089" y="80972"/>
                  </a:lnTo>
                  <a:lnTo>
                    <a:pt x="436299" y="87367"/>
                  </a:lnTo>
                  <a:lnTo>
                    <a:pt x="424951" y="100711"/>
                  </a:lnTo>
                  <a:lnTo>
                    <a:pt x="365745" y="153771"/>
                  </a:lnTo>
                  <a:lnTo>
                    <a:pt x="307262" y="211635"/>
                  </a:lnTo>
                  <a:lnTo>
                    <a:pt x="253850" y="264719"/>
                  </a:lnTo>
                  <a:lnTo>
                    <a:pt x="205227" y="322376"/>
                  </a:lnTo>
                  <a:lnTo>
                    <a:pt x="154334" y="378231"/>
                  </a:lnTo>
                  <a:lnTo>
                    <a:pt x="116863" y="416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58300" y="1347647"/>
            <a:ext cx="2547898" cy="979152"/>
            <a:chOff x="1958300" y="1347647"/>
            <a:chExt cx="2547898" cy="979152"/>
          </a:xfrm>
        </p:grpSpPr>
        <p:sp>
          <p:nvSpPr>
            <p:cNvPr id="26" name="Freeform 25"/>
            <p:cNvSpPr/>
            <p:nvPr/>
          </p:nvSpPr>
          <p:spPr>
            <a:xfrm>
              <a:off x="2171065" y="1347647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4679" y="154842"/>
                  </a:lnTo>
                  <a:lnTo>
                    <a:pt x="17623" y="204717"/>
                  </a:lnTo>
                  <a:lnTo>
                    <a:pt x="21737" y="267732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58300" y="1747730"/>
              <a:ext cx="526426" cy="31587"/>
            </a:xfrm>
            <a:custGeom>
              <a:avLst/>
              <a:gdLst/>
              <a:ahLst/>
              <a:cxnLst/>
              <a:rect l="0" t="0" r="0" b="0"/>
              <a:pathLst>
                <a:path w="526426" h="31587">
                  <a:moveTo>
                    <a:pt x="526425" y="0"/>
                  </a:moveTo>
                  <a:lnTo>
                    <a:pt x="477494" y="8333"/>
                  </a:lnTo>
                  <a:lnTo>
                    <a:pt x="418364" y="10095"/>
                  </a:lnTo>
                  <a:lnTo>
                    <a:pt x="370145" y="10400"/>
                  </a:lnTo>
                  <a:lnTo>
                    <a:pt x="313223" y="10490"/>
                  </a:lnTo>
                  <a:lnTo>
                    <a:pt x="257494" y="16107"/>
                  </a:lnTo>
                  <a:lnTo>
                    <a:pt x="198347" y="19590"/>
                  </a:lnTo>
                  <a:lnTo>
                    <a:pt x="141958" y="20622"/>
                  </a:lnTo>
                  <a:lnTo>
                    <a:pt x="82616" y="26518"/>
                  </a:lnTo>
                  <a:lnTo>
                    <a:pt x="21172" y="305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74589" y="1958300"/>
              <a:ext cx="20624" cy="368499"/>
            </a:xfrm>
            <a:custGeom>
              <a:avLst/>
              <a:gdLst/>
              <a:ahLst/>
              <a:cxnLst/>
              <a:rect l="0" t="0" r="0" b="0"/>
              <a:pathLst>
                <a:path w="20624" h="368499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196817"/>
                  </a:lnTo>
                  <a:lnTo>
                    <a:pt x="9672" y="249259"/>
                  </a:lnTo>
                  <a:lnTo>
                    <a:pt x="17247" y="310976"/>
                  </a:lnTo>
                  <a:lnTo>
                    <a:pt x="2062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37221" y="1979357"/>
              <a:ext cx="247463" cy="234997"/>
            </a:xfrm>
            <a:custGeom>
              <a:avLst/>
              <a:gdLst/>
              <a:ahLst/>
              <a:cxnLst/>
              <a:rect l="0" t="0" r="0" b="0"/>
              <a:pathLst>
                <a:path w="247463" h="234997">
                  <a:moveTo>
                    <a:pt x="247462" y="126342"/>
                  </a:moveTo>
                  <a:lnTo>
                    <a:pt x="193587" y="155023"/>
                  </a:lnTo>
                  <a:lnTo>
                    <a:pt x="136426" y="180956"/>
                  </a:lnTo>
                  <a:lnTo>
                    <a:pt x="84849" y="208172"/>
                  </a:lnTo>
                  <a:lnTo>
                    <a:pt x="27134" y="227802"/>
                  </a:lnTo>
                  <a:lnTo>
                    <a:pt x="5649" y="234996"/>
                  </a:lnTo>
                  <a:lnTo>
                    <a:pt x="856" y="233873"/>
                  </a:lnTo>
                  <a:lnTo>
                    <a:pt x="0" y="229615"/>
                  </a:lnTo>
                  <a:lnTo>
                    <a:pt x="19413" y="169550"/>
                  </a:lnTo>
                  <a:lnTo>
                    <a:pt x="44166" y="114788"/>
                  </a:lnTo>
                  <a:lnTo>
                    <a:pt x="70404" y="54125"/>
                  </a:lnTo>
                  <a:lnTo>
                    <a:pt x="895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32165" y="19477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1291" y="1905368"/>
              <a:ext cx="247746" cy="284560"/>
            </a:xfrm>
            <a:custGeom>
              <a:avLst/>
              <a:gdLst/>
              <a:ahLst/>
              <a:cxnLst/>
              <a:rect l="0" t="0" r="0" b="0"/>
              <a:pathLst>
                <a:path w="247746" h="284560">
                  <a:moveTo>
                    <a:pt x="5589" y="284559"/>
                  </a:moveTo>
                  <a:lnTo>
                    <a:pt x="0" y="267792"/>
                  </a:lnTo>
                  <a:lnTo>
                    <a:pt x="4045" y="205994"/>
                  </a:lnTo>
                  <a:lnTo>
                    <a:pt x="10874" y="150887"/>
                  </a:lnTo>
                  <a:lnTo>
                    <a:pt x="26880" y="95467"/>
                  </a:lnTo>
                  <a:lnTo>
                    <a:pt x="34939" y="75346"/>
                  </a:lnTo>
                  <a:lnTo>
                    <a:pt x="74355" y="13298"/>
                  </a:lnTo>
                  <a:lnTo>
                    <a:pt x="83019" y="5452"/>
                  </a:lnTo>
                  <a:lnTo>
                    <a:pt x="92304" y="1392"/>
                  </a:lnTo>
                  <a:lnTo>
                    <a:pt x="111980" y="0"/>
                  </a:lnTo>
                  <a:lnTo>
                    <a:pt x="119800" y="3606"/>
                  </a:lnTo>
                  <a:lnTo>
                    <a:pt x="131609" y="16971"/>
                  </a:lnTo>
                  <a:lnTo>
                    <a:pt x="161751" y="80119"/>
                  </a:lnTo>
                  <a:lnTo>
                    <a:pt x="180022" y="132998"/>
                  </a:lnTo>
                  <a:lnTo>
                    <a:pt x="204064" y="189254"/>
                  </a:lnTo>
                  <a:lnTo>
                    <a:pt x="234353" y="236134"/>
                  </a:lnTo>
                  <a:lnTo>
                    <a:pt x="247745" y="252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53222" y="1863544"/>
              <a:ext cx="105286" cy="336912"/>
            </a:xfrm>
            <a:custGeom>
              <a:avLst/>
              <a:gdLst/>
              <a:ahLst/>
              <a:cxnLst/>
              <a:rect l="0" t="0" r="0" b="0"/>
              <a:pathLst>
                <a:path w="105286" h="336912">
                  <a:moveTo>
                    <a:pt x="105285" y="0"/>
                  </a:moveTo>
                  <a:lnTo>
                    <a:pt x="81566" y="43962"/>
                  </a:lnTo>
                  <a:lnTo>
                    <a:pt x="60163" y="106452"/>
                  </a:lnTo>
                  <a:lnTo>
                    <a:pt x="40090" y="161667"/>
                  </a:lnTo>
                  <a:lnTo>
                    <a:pt x="24860" y="223700"/>
                  </a:lnTo>
                  <a:lnTo>
                    <a:pt x="10587" y="275294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58590" y="183195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00704" y="194777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32431" y="1695088"/>
              <a:ext cx="10513" cy="442198"/>
            </a:xfrm>
            <a:custGeom>
              <a:avLst/>
              <a:gdLst/>
              <a:ahLst/>
              <a:cxnLst/>
              <a:rect l="0" t="0" r="0" b="0"/>
              <a:pathLst>
                <a:path w="10513" h="442198">
                  <a:moveTo>
                    <a:pt x="10512" y="0"/>
                  </a:moveTo>
                  <a:lnTo>
                    <a:pt x="7392" y="57264"/>
                  </a:lnTo>
                  <a:lnTo>
                    <a:pt x="2178" y="109774"/>
                  </a:lnTo>
                  <a:lnTo>
                    <a:pt x="634" y="169786"/>
                  </a:lnTo>
                  <a:lnTo>
                    <a:pt x="176" y="225781"/>
                  </a:lnTo>
                  <a:lnTo>
                    <a:pt x="40" y="278248"/>
                  </a:lnTo>
                  <a:lnTo>
                    <a:pt x="0" y="335128"/>
                  </a:lnTo>
                  <a:lnTo>
                    <a:pt x="3108" y="385906"/>
                  </a:lnTo>
                  <a:lnTo>
                    <a:pt x="1051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75802" y="1726673"/>
              <a:ext cx="277670" cy="260562"/>
            </a:xfrm>
            <a:custGeom>
              <a:avLst/>
              <a:gdLst/>
              <a:ahLst/>
              <a:cxnLst/>
              <a:rect l="0" t="0" r="0" b="0"/>
              <a:pathLst>
                <a:path w="277670" h="260562">
                  <a:moveTo>
                    <a:pt x="277669" y="168456"/>
                  </a:moveTo>
                  <a:lnTo>
                    <a:pt x="234977" y="171576"/>
                  </a:lnTo>
                  <a:lnTo>
                    <a:pt x="203798" y="183028"/>
                  </a:lnTo>
                  <a:lnTo>
                    <a:pt x="140784" y="213120"/>
                  </a:lnTo>
                  <a:lnTo>
                    <a:pt x="80919" y="244831"/>
                  </a:lnTo>
                  <a:lnTo>
                    <a:pt x="45847" y="257246"/>
                  </a:lnTo>
                  <a:lnTo>
                    <a:pt x="19829" y="260561"/>
                  </a:lnTo>
                  <a:lnTo>
                    <a:pt x="11019" y="256766"/>
                  </a:lnTo>
                  <a:lnTo>
                    <a:pt x="5146" y="249556"/>
                  </a:lnTo>
                  <a:lnTo>
                    <a:pt x="1231" y="240070"/>
                  </a:lnTo>
                  <a:lnTo>
                    <a:pt x="0" y="220172"/>
                  </a:lnTo>
                  <a:lnTo>
                    <a:pt x="11816" y="159929"/>
                  </a:lnTo>
                  <a:lnTo>
                    <a:pt x="28277" y="104987"/>
                  </a:lnTo>
                  <a:lnTo>
                    <a:pt x="50938" y="43461"/>
                  </a:lnTo>
                  <a:lnTo>
                    <a:pt x="565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75758" y="1705616"/>
              <a:ext cx="30440" cy="442198"/>
            </a:xfrm>
            <a:custGeom>
              <a:avLst/>
              <a:gdLst/>
              <a:ahLst/>
              <a:cxnLst/>
              <a:rect l="0" t="0" r="0" b="0"/>
              <a:pathLst>
                <a:path w="30440" h="442198">
                  <a:moveTo>
                    <a:pt x="30439" y="0"/>
                  </a:moveTo>
                  <a:lnTo>
                    <a:pt x="15967" y="33622"/>
                  </a:lnTo>
                  <a:lnTo>
                    <a:pt x="4660" y="93407"/>
                  </a:lnTo>
                  <a:lnTo>
                    <a:pt x="0" y="154585"/>
                  </a:lnTo>
                  <a:lnTo>
                    <a:pt x="363" y="211529"/>
                  </a:lnTo>
                  <a:lnTo>
                    <a:pt x="6190" y="265966"/>
                  </a:lnTo>
                  <a:lnTo>
                    <a:pt x="8436" y="317971"/>
                  </a:lnTo>
                  <a:lnTo>
                    <a:pt x="9195" y="381177"/>
                  </a:lnTo>
                  <a:lnTo>
                    <a:pt x="938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53459" y="1684559"/>
              <a:ext cx="221153" cy="245682"/>
            </a:xfrm>
            <a:custGeom>
              <a:avLst/>
              <a:gdLst/>
              <a:ahLst/>
              <a:cxnLst/>
              <a:rect l="0" t="0" r="0" b="0"/>
              <a:pathLst>
                <a:path w="221153" h="245682">
                  <a:moveTo>
                    <a:pt x="221152" y="200042"/>
                  </a:moveTo>
                  <a:lnTo>
                    <a:pt x="178461" y="203161"/>
                  </a:lnTo>
                  <a:lnTo>
                    <a:pt x="115816" y="221372"/>
                  </a:lnTo>
                  <a:lnTo>
                    <a:pt x="55982" y="238682"/>
                  </a:lnTo>
                  <a:lnTo>
                    <a:pt x="33099" y="245681"/>
                  </a:lnTo>
                  <a:lnTo>
                    <a:pt x="23254" y="245676"/>
                  </a:lnTo>
                  <a:lnTo>
                    <a:pt x="6075" y="239431"/>
                  </a:lnTo>
                  <a:lnTo>
                    <a:pt x="1728" y="233320"/>
                  </a:lnTo>
                  <a:lnTo>
                    <a:pt x="0" y="225737"/>
                  </a:lnTo>
                  <a:lnTo>
                    <a:pt x="8452" y="169803"/>
                  </a:lnTo>
                  <a:lnTo>
                    <a:pt x="24802" y="107080"/>
                  </a:lnTo>
                  <a:lnTo>
                    <a:pt x="42191" y="44546"/>
                  </a:lnTo>
                  <a:lnTo>
                    <a:pt x="52703" y="17488"/>
                  </a:lnTo>
                  <a:lnTo>
                    <a:pt x="632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372721" y="1273948"/>
            <a:ext cx="3313498" cy="673588"/>
            <a:chOff x="6372721" y="1273948"/>
            <a:chExt cx="3313498" cy="673588"/>
          </a:xfrm>
        </p:grpSpPr>
        <p:sp>
          <p:nvSpPr>
            <p:cNvPr id="40" name="Freeform 39"/>
            <p:cNvSpPr/>
            <p:nvPr/>
          </p:nvSpPr>
          <p:spPr>
            <a:xfrm>
              <a:off x="6372721" y="1337119"/>
              <a:ext cx="443392" cy="434930"/>
            </a:xfrm>
            <a:custGeom>
              <a:avLst/>
              <a:gdLst/>
              <a:ahLst/>
              <a:cxnLst/>
              <a:rect l="0" t="0" r="0" b="0"/>
              <a:pathLst>
                <a:path w="443392" h="434930">
                  <a:moveTo>
                    <a:pt x="260232" y="31585"/>
                  </a:moveTo>
                  <a:lnTo>
                    <a:pt x="207204" y="16931"/>
                  </a:lnTo>
                  <a:lnTo>
                    <a:pt x="170301" y="18014"/>
                  </a:lnTo>
                  <a:lnTo>
                    <a:pt x="117079" y="30031"/>
                  </a:lnTo>
                  <a:lnTo>
                    <a:pt x="74678" y="53722"/>
                  </a:lnTo>
                  <a:lnTo>
                    <a:pt x="50835" y="77139"/>
                  </a:lnTo>
                  <a:lnTo>
                    <a:pt x="21818" y="122082"/>
                  </a:lnTo>
                  <a:lnTo>
                    <a:pt x="3131" y="177190"/>
                  </a:lnTo>
                  <a:lnTo>
                    <a:pt x="0" y="223816"/>
                  </a:lnTo>
                  <a:lnTo>
                    <a:pt x="8830" y="275317"/>
                  </a:lnTo>
                  <a:lnTo>
                    <a:pt x="27429" y="330204"/>
                  </a:lnTo>
                  <a:lnTo>
                    <a:pt x="68831" y="385551"/>
                  </a:lnTo>
                  <a:lnTo>
                    <a:pt x="104011" y="416839"/>
                  </a:lnTo>
                  <a:lnTo>
                    <a:pt x="139986" y="432864"/>
                  </a:lnTo>
                  <a:lnTo>
                    <a:pt x="166625" y="434929"/>
                  </a:lnTo>
                  <a:lnTo>
                    <a:pt x="216265" y="426723"/>
                  </a:lnTo>
                  <a:lnTo>
                    <a:pt x="270516" y="398969"/>
                  </a:lnTo>
                  <a:lnTo>
                    <a:pt x="325577" y="354751"/>
                  </a:lnTo>
                  <a:lnTo>
                    <a:pt x="388165" y="293146"/>
                  </a:lnTo>
                  <a:lnTo>
                    <a:pt x="419427" y="243952"/>
                  </a:lnTo>
                  <a:lnTo>
                    <a:pt x="438081" y="189174"/>
                  </a:lnTo>
                  <a:lnTo>
                    <a:pt x="443391" y="161286"/>
                  </a:lnTo>
                  <a:lnTo>
                    <a:pt x="437268" y="108375"/>
                  </a:lnTo>
                  <a:lnTo>
                    <a:pt x="428992" y="85601"/>
                  </a:lnTo>
                  <a:lnTo>
                    <a:pt x="404601" y="54219"/>
                  </a:lnTo>
                  <a:lnTo>
                    <a:pt x="349000" y="14707"/>
                  </a:lnTo>
                  <a:lnTo>
                    <a:pt x="293441" y="1937"/>
                  </a:lnTo>
                  <a:lnTo>
                    <a:pt x="281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54191" y="1571178"/>
              <a:ext cx="164110" cy="376358"/>
            </a:xfrm>
            <a:custGeom>
              <a:avLst/>
              <a:gdLst/>
              <a:ahLst/>
              <a:cxnLst/>
              <a:rect l="0" t="0" r="0" b="0"/>
              <a:pathLst>
                <a:path w="164110" h="376358">
                  <a:moveTo>
                    <a:pt x="10389" y="134438"/>
                  </a:moveTo>
                  <a:lnTo>
                    <a:pt x="18722" y="191702"/>
                  </a:lnTo>
                  <a:lnTo>
                    <a:pt x="20484" y="252594"/>
                  </a:lnTo>
                  <a:lnTo>
                    <a:pt x="20831" y="309683"/>
                  </a:lnTo>
                  <a:lnTo>
                    <a:pt x="17781" y="362900"/>
                  </a:lnTo>
                  <a:lnTo>
                    <a:pt x="15317" y="374484"/>
                  </a:lnTo>
                  <a:lnTo>
                    <a:pt x="13675" y="376357"/>
                  </a:lnTo>
                  <a:lnTo>
                    <a:pt x="5232" y="316756"/>
                  </a:lnTo>
                  <a:lnTo>
                    <a:pt x="1452" y="258648"/>
                  </a:lnTo>
                  <a:lnTo>
                    <a:pt x="332" y="196978"/>
                  </a:lnTo>
                  <a:lnTo>
                    <a:pt x="0" y="134251"/>
                  </a:lnTo>
                  <a:lnTo>
                    <a:pt x="8293" y="74220"/>
                  </a:lnTo>
                  <a:lnTo>
                    <a:pt x="24317" y="21634"/>
                  </a:lnTo>
                  <a:lnTo>
                    <a:pt x="30202" y="10102"/>
                  </a:lnTo>
                  <a:lnTo>
                    <a:pt x="37636" y="3585"/>
                  </a:lnTo>
                  <a:lnTo>
                    <a:pt x="46101" y="409"/>
                  </a:lnTo>
                  <a:lnTo>
                    <a:pt x="64865" y="0"/>
                  </a:lnTo>
                  <a:lnTo>
                    <a:pt x="84904" y="3718"/>
                  </a:lnTo>
                  <a:lnTo>
                    <a:pt x="110327" y="17977"/>
                  </a:lnTo>
                  <a:lnTo>
                    <a:pt x="154117" y="57480"/>
                  </a:lnTo>
                  <a:lnTo>
                    <a:pt x="162005" y="77618"/>
                  </a:lnTo>
                  <a:lnTo>
                    <a:pt x="164109" y="89539"/>
                  </a:lnTo>
                  <a:lnTo>
                    <a:pt x="160207" y="115263"/>
                  </a:lnTo>
                  <a:lnTo>
                    <a:pt x="144857" y="149814"/>
                  </a:lnTo>
                  <a:lnTo>
                    <a:pt x="138639" y="158727"/>
                  </a:lnTo>
                  <a:lnTo>
                    <a:pt x="119252" y="171749"/>
                  </a:lnTo>
                  <a:lnTo>
                    <a:pt x="95037" y="180267"/>
                  </a:lnTo>
                  <a:lnTo>
                    <a:pt x="50723" y="185735"/>
                  </a:lnTo>
                  <a:lnTo>
                    <a:pt x="31446" y="187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39576" y="1536914"/>
              <a:ext cx="164169" cy="231947"/>
            </a:xfrm>
            <a:custGeom>
              <a:avLst/>
              <a:gdLst/>
              <a:ahLst/>
              <a:cxnLst/>
              <a:rect l="0" t="0" r="0" b="0"/>
              <a:pathLst>
                <a:path w="164169" h="231947">
                  <a:moveTo>
                    <a:pt x="14517" y="105531"/>
                  </a:moveTo>
                  <a:lnTo>
                    <a:pt x="57209" y="102412"/>
                  </a:lnTo>
                  <a:lnTo>
                    <a:pt x="116585" y="93639"/>
                  </a:lnTo>
                  <a:lnTo>
                    <a:pt x="139429" y="84258"/>
                  </a:lnTo>
                  <a:lnTo>
                    <a:pt x="155042" y="69170"/>
                  </a:lnTo>
                  <a:lnTo>
                    <a:pt x="160843" y="60234"/>
                  </a:lnTo>
                  <a:lnTo>
                    <a:pt x="164168" y="40945"/>
                  </a:lnTo>
                  <a:lnTo>
                    <a:pt x="163418" y="30888"/>
                  </a:lnTo>
                  <a:lnTo>
                    <a:pt x="153225" y="13475"/>
                  </a:lnTo>
                  <a:lnTo>
                    <a:pt x="145593" y="5556"/>
                  </a:lnTo>
                  <a:lnTo>
                    <a:pt x="135827" y="1446"/>
                  </a:lnTo>
                  <a:lnTo>
                    <a:pt x="112496" y="0"/>
                  </a:lnTo>
                  <a:lnTo>
                    <a:pt x="78643" y="5762"/>
                  </a:lnTo>
                  <a:lnTo>
                    <a:pt x="51974" y="20468"/>
                  </a:lnTo>
                  <a:lnTo>
                    <a:pt x="29255" y="45232"/>
                  </a:lnTo>
                  <a:lnTo>
                    <a:pt x="1157" y="105783"/>
                  </a:lnTo>
                  <a:lnTo>
                    <a:pt x="0" y="126700"/>
                  </a:lnTo>
                  <a:lnTo>
                    <a:pt x="8790" y="168724"/>
                  </a:lnTo>
                  <a:lnTo>
                    <a:pt x="23999" y="200294"/>
                  </a:lnTo>
                  <a:lnTo>
                    <a:pt x="48912" y="226286"/>
                  </a:lnTo>
                  <a:lnTo>
                    <a:pt x="59674" y="230488"/>
                  </a:lnTo>
                  <a:lnTo>
                    <a:pt x="104329" y="231946"/>
                  </a:lnTo>
                  <a:lnTo>
                    <a:pt x="130331" y="231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6070" y="1537160"/>
              <a:ext cx="72822" cy="230408"/>
            </a:xfrm>
            <a:custGeom>
              <a:avLst/>
              <a:gdLst/>
              <a:ahLst/>
              <a:cxnLst/>
              <a:rect l="0" t="0" r="0" b="0"/>
              <a:pathLst>
                <a:path w="72822" h="230408">
                  <a:moveTo>
                    <a:pt x="9650" y="94757"/>
                  </a:moveTo>
                  <a:lnTo>
                    <a:pt x="9650" y="153374"/>
                  </a:lnTo>
                  <a:lnTo>
                    <a:pt x="21103" y="213090"/>
                  </a:lnTo>
                  <a:lnTo>
                    <a:pt x="25268" y="230407"/>
                  </a:lnTo>
                  <a:lnTo>
                    <a:pt x="5791" y="167655"/>
                  </a:lnTo>
                  <a:lnTo>
                    <a:pt x="0" y="104255"/>
                  </a:lnTo>
                  <a:lnTo>
                    <a:pt x="2502" y="65986"/>
                  </a:lnTo>
                  <a:lnTo>
                    <a:pt x="8812" y="44535"/>
                  </a:lnTo>
                  <a:lnTo>
                    <a:pt x="19416" y="27202"/>
                  </a:lnTo>
                  <a:lnTo>
                    <a:pt x="35048" y="14820"/>
                  </a:lnTo>
                  <a:lnTo>
                    <a:pt x="728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03440" y="1579191"/>
              <a:ext cx="208664" cy="197894"/>
            </a:xfrm>
            <a:custGeom>
              <a:avLst/>
              <a:gdLst/>
              <a:ahLst/>
              <a:cxnLst/>
              <a:rect l="0" t="0" r="0" b="0"/>
              <a:pathLst>
                <a:path w="208664" h="197894">
                  <a:moveTo>
                    <a:pt x="124436" y="115897"/>
                  </a:moveTo>
                  <a:lnTo>
                    <a:pt x="132768" y="78419"/>
                  </a:lnTo>
                  <a:lnTo>
                    <a:pt x="131648" y="54786"/>
                  </a:lnTo>
                  <a:lnTo>
                    <a:pt x="117864" y="22921"/>
                  </a:lnTo>
                  <a:lnTo>
                    <a:pt x="105528" y="5944"/>
                  </a:lnTo>
                  <a:lnTo>
                    <a:pt x="97792" y="1651"/>
                  </a:lnTo>
                  <a:lnTo>
                    <a:pt x="79838" y="0"/>
                  </a:lnTo>
                  <a:lnTo>
                    <a:pt x="50001" y="11237"/>
                  </a:lnTo>
                  <a:lnTo>
                    <a:pt x="24522" y="29384"/>
                  </a:lnTo>
                  <a:lnTo>
                    <a:pt x="7744" y="55168"/>
                  </a:lnTo>
                  <a:lnTo>
                    <a:pt x="0" y="104898"/>
                  </a:lnTo>
                  <a:lnTo>
                    <a:pt x="998" y="149422"/>
                  </a:lnTo>
                  <a:lnTo>
                    <a:pt x="9523" y="170181"/>
                  </a:lnTo>
                  <a:lnTo>
                    <a:pt x="27476" y="195022"/>
                  </a:lnTo>
                  <a:lnTo>
                    <a:pt x="35229" y="197893"/>
                  </a:lnTo>
                  <a:lnTo>
                    <a:pt x="43908" y="197467"/>
                  </a:lnTo>
                  <a:lnTo>
                    <a:pt x="72889" y="185689"/>
                  </a:lnTo>
                  <a:lnTo>
                    <a:pt x="83052" y="179972"/>
                  </a:lnTo>
                  <a:lnTo>
                    <a:pt x="108534" y="149570"/>
                  </a:lnTo>
                  <a:lnTo>
                    <a:pt x="125313" y="116515"/>
                  </a:lnTo>
                  <a:lnTo>
                    <a:pt x="132104" y="78905"/>
                  </a:lnTo>
                  <a:lnTo>
                    <a:pt x="131888" y="73688"/>
                  </a:lnTo>
                  <a:lnTo>
                    <a:pt x="130573" y="73720"/>
                  </a:lnTo>
                  <a:lnTo>
                    <a:pt x="128528" y="77250"/>
                  </a:lnTo>
                  <a:lnTo>
                    <a:pt x="129374" y="90532"/>
                  </a:lnTo>
                  <a:lnTo>
                    <a:pt x="139449" y="127654"/>
                  </a:lnTo>
                  <a:lnTo>
                    <a:pt x="154880" y="152786"/>
                  </a:lnTo>
                  <a:lnTo>
                    <a:pt x="174270" y="175050"/>
                  </a:lnTo>
                  <a:lnTo>
                    <a:pt x="187919" y="183131"/>
                  </a:lnTo>
                  <a:lnTo>
                    <a:pt x="208663" y="1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54218" y="1273948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10528" y="169786"/>
                  </a:lnTo>
                  <a:lnTo>
                    <a:pt x="10528" y="232021"/>
                  </a:lnTo>
                  <a:lnTo>
                    <a:pt x="10528" y="291795"/>
                  </a:lnTo>
                  <a:lnTo>
                    <a:pt x="4939" y="353216"/>
                  </a:lnTo>
                  <a:lnTo>
                    <a:pt x="7041" y="40638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48933" y="1452932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78705" y="16789"/>
                  </a:lnTo>
                  <a:lnTo>
                    <a:pt x="117491" y="20214"/>
                  </a:lnTo>
                  <a:lnTo>
                    <a:pt x="54403" y="264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01616" y="161086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6" y="48930"/>
                  </a:lnTo>
                  <a:lnTo>
                    <a:pt x="651" y="9677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22673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67618" y="1600331"/>
              <a:ext cx="121052" cy="194711"/>
            </a:xfrm>
            <a:custGeom>
              <a:avLst/>
              <a:gdLst/>
              <a:ahLst/>
              <a:cxnLst/>
              <a:rect l="0" t="0" r="0" b="0"/>
              <a:pathLst>
                <a:path w="121052" h="194711">
                  <a:moveTo>
                    <a:pt x="91926" y="0"/>
                  </a:moveTo>
                  <a:lnTo>
                    <a:pt x="47963" y="20244"/>
                  </a:lnTo>
                  <a:lnTo>
                    <a:pt x="23267" y="44993"/>
                  </a:lnTo>
                  <a:lnTo>
                    <a:pt x="6722" y="74553"/>
                  </a:lnTo>
                  <a:lnTo>
                    <a:pt x="0" y="111127"/>
                  </a:lnTo>
                  <a:lnTo>
                    <a:pt x="3597" y="151600"/>
                  </a:lnTo>
                  <a:lnTo>
                    <a:pt x="12114" y="173053"/>
                  </a:lnTo>
                  <a:lnTo>
                    <a:pt x="17661" y="182049"/>
                  </a:lnTo>
                  <a:lnTo>
                    <a:pt x="26038" y="188047"/>
                  </a:lnTo>
                  <a:lnTo>
                    <a:pt x="47825" y="194710"/>
                  </a:lnTo>
                  <a:lnTo>
                    <a:pt x="59015" y="192978"/>
                  </a:lnTo>
                  <a:lnTo>
                    <a:pt x="80809" y="181694"/>
                  </a:lnTo>
                  <a:lnTo>
                    <a:pt x="95954" y="164981"/>
                  </a:lnTo>
                  <a:lnTo>
                    <a:pt x="115208" y="125656"/>
                  </a:lnTo>
                  <a:lnTo>
                    <a:pt x="121051" y="88964"/>
                  </a:lnTo>
                  <a:lnTo>
                    <a:pt x="117193" y="54046"/>
                  </a:lnTo>
                  <a:lnTo>
                    <a:pt x="97462" y="21473"/>
                  </a:lnTo>
                  <a:lnTo>
                    <a:pt x="85418" y="9543"/>
                  </a:lnTo>
                  <a:lnTo>
                    <a:pt x="70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75357" y="1578661"/>
              <a:ext cx="178986" cy="211184"/>
            </a:xfrm>
            <a:custGeom>
              <a:avLst/>
              <a:gdLst/>
              <a:ahLst/>
              <a:cxnLst/>
              <a:rect l="0" t="0" r="0" b="0"/>
              <a:pathLst>
                <a:path w="178986" h="211184">
                  <a:moveTo>
                    <a:pt x="0" y="74313"/>
                  </a:moveTo>
                  <a:lnTo>
                    <a:pt x="11454" y="123244"/>
                  </a:lnTo>
                  <a:lnTo>
                    <a:pt x="25858" y="180062"/>
                  </a:lnTo>
                  <a:lnTo>
                    <a:pt x="21634" y="120189"/>
                  </a:lnTo>
                  <a:lnTo>
                    <a:pt x="24291" y="66954"/>
                  </a:lnTo>
                  <a:lnTo>
                    <a:pt x="35663" y="33138"/>
                  </a:lnTo>
                  <a:lnTo>
                    <a:pt x="41323" y="22296"/>
                  </a:lnTo>
                  <a:lnTo>
                    <a:pt x="56970" y="7131"/>
                  </a:lnTo>
                  <a:lnTo>
                    <a:pt x="66056" y="1449"/>
                  </a:lnTo>
                  <a:lnTo>
                    <a:pt x="76793" y="0"/>
                  </a:lnTo>
                  <a:lnTo>
                    <a:pt x="101201" y="4630"/>
                  </a:lnTo>
                  <a:lnTo>
                    <a:pt x="121407" y="20726"/>
                  </a:lnTo>
                  <a:lnTo>
                    <a:pt x="159617" y="74188"/>
                  </a:lnTo>
                  <a:lnTo>
                    <a:pt x="172727" y="107031"/>
                  </a:lnTo>
                  <a:lnTo>
                    <a:pt x="177749" y="159458"/>
                  </a:lnTo>
                  <a:lnTo>
                    <a:pt x="178985" y="211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80684" y="15161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70155" y="16950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22839" y="1543339"/>
              <a:ext cx="308638" cy="225449"/>
            </a:xfrm>
            <a:custGeom>
              <a:avLst/>
              <a:gdLst/>
              <a:ahLst/>
              <a:cxnLst/>
              <a:rect l="0" t="0" r="0" b="0"/>
              <a:pathLst>
                <a:path w="308638" h="225449">
                  <a:moveTo>
                    <a:pt x="0" y="25407"/>
                  </a:moveTo>
                  <a:lnTo>
                    <a:pt x="16788" y="80451"/>
                  </a:lnTo>
                  <a:lnTo>
                    <a:pt x="26084" y="139919"/>
                  </a:lnTo>
                  <a:lnTo>
                    <a:pt x="29956" y="178009"/>
                  </a:lnTo>
                  <a:lnTo>
                    <a:pt x="29329" y="182124"/>
                  </a:lnTo>
                  <a:lnTo>
                    <a:pt x="27742" y="180188"/>
                  </a:lnTo>
                  <a:lnTo>
                    <a:pt x="16789" y="143458"/>
                  </a:lnTo>
                  <a:lnTo>
                    <a:pt x="19000" y="91143"/>
                  </a:lnTo>
                  <a:lnTo>
                    <a:pt x="22787" y="50863"/>
                  </a:lnTo>
                  <a:lnTo>
                    <a:pt x="31965" y="27362"/>
                  </a:lnTo>
                  <a:lnTo>
                    <a:pt x="46962" y="11458"/>
                  </a:lnTo>
                  <a:lnTo>
                    <a:pt x="55874" y="5579"/>
                  </a:lnTo>
                  <a:lnTo>
                    <a:pt x="75136" y="2167"/>
                  </a:lnTo>
                  <a:lnTo>
                    <a:pt x="85186" y="2894"/>
                  </a:lnTo>
                  <a:lnTo>
                    <a:pt x="94225" y="8059"/>
                  </a:lnTo>
                  <a:lnTo>
                    <a:pt x="110508" y="26275"/>
                  </a:lnTo>
                  <a:lnTo>
                    <a:pt x="139606" y="88654"/>
                  </a:lnTo>
                  <a:lnTo>
                    <a:pt x="156269" y="120186"/>
                  </a:lnTo>
                  <a:lnTo>
                    <a:pt x="157991" y="129537"/>
                  </a:lnTo>
                  <a:lnTo>
                    <a:pt x="156801" y="138111"/>
                  </a:lnTo>
                  <a:lnTo>
                    <a:pt x="153667" y="146166"/>
                  </a:lnTo>
                  <a:lnTo>
                    <a:pt x="151577" y="146857"/>
                  </a:lnTo>
                  <a:lnTo>
                    <a:pt x="149256" y="135147"/>
                  </a:lnTo>
                  <a:lnTo>
                    <a:pt x="148935" y="82265"/>
                  </a:lnTo>
                  <a:lnTo>
                    <a:pt x="158924" y="28666"/>
                  </a:lnTo>
                  <a:lnTo>
                    <a:pt x="162102" y="17051"/>
                  </a:lnTo>
                  <a:lnTo>
                    <a:pt x="168899" y="9308"/>
                  </a:lnTo>
                  <a:lnTo>
                    <a:pt x="188930" y="704"/>
                  </a:lnTo>
                  <a:lnTo>
                    <a:pt x="210311" y="0"/>
                  </a:lnTo>
                  <a:lnTo>
                    <a:pt x="230343" y="4756"/>
                  </a:lnTo>
                  <a:lnTo>
                    <a:pt x="247044" y="14669"/>
                  </a:lnTo>
                  <a:lnTo>
                    <a:pt x="269601" y="38993"/>
                  </a:lnTo>
                  <a:lnTo>
                    <a:pt x="293791" y="97313"/>
                  </a:lnTo>
                  <a:lnTo>
                    <a:pt x="308637" y="146455"/>
                  </a:lnTo>
                  <a:lnTo>
                    <a:pt x="308127" y="181766"/>
                  </a:lnTo>
                  <a:lnTo>
                    <a:pt x="294798" y="225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91987" y="1547689"/>
              <a:ext cx="167005" cy="263311"/>
            </a:xfrm>
            <a:custGeom>
              <a:avLst/>
              <a:gdLst/>
              <a:ahLst/>
              <a:cxnLst/>
              <a:rect l="0" t="0" r="0" b="0"/>
              <a:pathLst>
                <a:path w="167005" h="263311">
                  <a:moveTo>
                    <a:pt x="9878" y="10528"/>
                  </a:moveTo>
                  <a:lnTo>
                    <a:pt x="2643" y="38084"/>
                  </a:lnTo>
                  <a:lnTo>
                    <a:pt x="0" y="97426"/>
                  </a:lnTo>
                  <a:lnTo>
                    <a:pt x="5067" y="159885"/>
                  </a:lnTo>
                  <a:lnTo>
                    <a:pt x="18503" y="208877"/>
                  </a:lnTo>
                  <a:lnTo>
                    <a:pt x="42473" y="249230"/>
                  </a:lnTo>
                  <a:lnTo>
                    <a:pt x="49156" y="257400"/>
                  </a:lnTo>
                  <a:lnTo>
                    <a:pt x="57120" y="261677"/>
                  </a:lnTo>
                  <a:lnTo>
                    <a:pt x="75328" y="263310"/>
                  </a:lnTo>
                  <a:lnTo>
                    <a:pt x="92000" y="257016"/>
                  </a:lnTo>
                  <a:lnTo>
                    <a:pt x="99721" y="252063"/>
                  </a:lnTo>
                  <a:lnTo>
                    <a:pt x="121766" y="222734"/>
                  </a:lnTo>
                  <a:lnTo>
                    <a:pt x="149006" y="170902"/>
                  </a:lnTo>
                  <a:lnTo>
                    <a:pt x="163746" y="115603"/>
                  </a:lnTo>
                  <a:lnTo>
                    <a:pt x="167004" y="54031"/>
                  </a:lnTo>
                  <a:lnTo>
                    <a:pt x="1572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75606" y="1358176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10528" y="57264"/>
                  </a:lnTo>
                  <a:lnTo>
                    <a:pt x="10528" y="118156"/>
                  </a:lnTo>
                  <a:lnTo>
                    <a:pt x="10528" y="177859"/>
                  </a:lnTo>
                  <a:lnTo>
                    <a:pt x="10528" y="220598"/>
                  </a:lnTo>
                  <a:lnTo>
                    <a:pt x="10528" y="262990"/>
                  </a:lnTo>
                  <a:lnTo>
                    <a:pt x="10528" y="323978"/>
                  </a:lnTo>
                  <a:lnTo>
                    <a:pt x="7409" y="38457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517761" y="1347647"/>
              <a:ext cx="21059" cy="452727"/>
            </a:xfrm>
            <a:custGeom>
              <a:avLst/>
              <a:gdLst/>
              <a:ahLst/>
              <a:cxnLst/>
              <a:rect l="0" t="0" r="0" b="0"/>
              <a:pathLst>
                <a:path w="21059" h="452727">
                  <a:moveTo>
                    <a:pt x="21058" y="0"/>
                  </a:moveTo>
                  <a:lnTo>
                    <a:pt x="17939" y="48931"/>
                  </a:lnTo>
                  <a:lnTo>
                    <a:pt x="12724" y="103016"/>
                  </a:lnTo>
                  <a:lnTo>
                    <a:pt x="11505" y="147560"/>
                  </a:lnTo>
                  <a:lnTo>
                    <a:pt x="10963" y="194654"/>
                  </a:lnTo>
                  <a:lnTo>
                    <a:pt x="10722" y="242881"/>
                  </a:lnTo>
                  <a:lnTo>
                    <a:pt x="10615" y="289271"/>
                  </a:lnTo>
                  <a:lnTo>
                    <a:pt x="9385" y="347103"/>
                  </a:lnTo>
                  <a:lnTo>
                    <a:pt x="2200" y="40915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59834" y="1537160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25653" y="9065"/>
                  </a:lnTo>
                  <a:lnTo>
                    <a:pt x="170309" y="18645"/>
                  </a:lnTo>
                  <a:lnTo>
                    <a:pt x="107384" y="31802"/>
                  </a:lnTo>
                  <a:lnTo>
                    <a:pt x="49548" y="400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86218" y="174773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495875" y="2600538"/>
            <a:ext cx="4421971" cy="578240"/>
            <a:chOff x="5495875" y="2600538"/>
            <a:chExt cx="4421971" cy="578240"/>
          </a:xfrm>
        </p:grpSpPr>
        <p:sp>
          <p:nvSpPr>
            <p:cNvPr id="60" name="Freeform 59"/>
            <p:cNvSpPr/>
            <p:nvPr/>
          </p:nvSpPr>
          <p:spPr>
            <a:xfrm>
              <a:off x="5695917" y="2663709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31585" y="58617"/>
                  </a:lnTo>
                  <a:lnTo>
                    <a:pt x="24350" y="113961"/>
                  </a:lnTo>
                  <a:lnTo>
                    <a:pt x="20863" y="164138"/>
                  </a:lnTo>
                  <a:lnTo>
                    <a:pt x="14110" y="220599"/>
                  </a:lnTo>
                  <a:lnTo>
                    <a:pt x="11590" y="269174"/>
                  </a:lnTo>
                  <a:lnTo>
                    <a:pt x="9673" y="31892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95875" y="2653181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37803" y="17958"/>
                  </a:lnTo>
                  <a:lnTo>
                    <a:pt x="280633" y="28547"/>
                  </a:lnTo>
                  <a:lnTo>
                    <a:pt x="224540" y="36574"/>
                  </a:lnTo>
                  <a:lnTo>
                    <a:pt x="161684" y="48255"/>
                  </a:lnTo>
                  <a:lnTo>
                    <a:pt x="104449" y="51343"/>
                  </a:lnTo>
                  <a:lnTo>
                    <a:pt x="52265" y="534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80103" y="3021678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58591" y="8334"/>
                  </a:lnTo>
                  <a:lnTo>
                    <a:pt x="197699" y="15684"/>
                  </a:lnTo>
                  <a:lnTo>
                    <a:pt x="141781" y="21166"/>
                  </a:lnTo>
                  <a:lnTo>
                    <a:pt x="105570" y="26809"/>
                  </a:lnTo>
                  <a:lnTo>
                    <a:pt x="52006" y="22540"/>
                  </a:lnTo>
                  <a:lnTo>
                    <a:pt x="27793" y="228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09022" y="2870275"/>
              <a:ext cx="176450" cy="192892"/>
            </a:xfrm>
            <a:custGeom>
              <a:avLst/>
              <a:gdLst/>
              <a:ahLst/>
              <a:cxnLst/>
              <a:rect l="0" t="0" r="0" b="0"/>
              <a:pathLst>
                <a:path w="176450" h="192892">
                  <a:moveTo>
                    <a:pt x="7993" y="56647"/>
                  </a:moveTo>
                  <a:lnTo>
                    <a:pt x="25951" y="118928"/>
                  </a:lnTo>
                  <a:lnTo>
                    <a:pt x="33851" y="159198"/>
                  </a:lnTo>
                  <a:lnTo>
                    <a:pt x="31964" y="186843"/>
                  </a:lnTo>
                  <a:lnTo>
                    <a:pt x="29823" y="192577"/>
                  </a:lnTo>
                  <a:lnTo>
                    <a:pt x="27226" y="192891"/>
                  </a:lnTo>
                  <a:lnTo>
                    <a:pt x="21221" y="183880"/>
                  </a:lnTo>
                  <a:lnTo>
                    <a:pt x="4377" y="134017"/>
                  </a:lnTo>
                  <a:lnTo>
                    <a:pt x="0" y="74486"/>
                  </a:lnTo>
                  <a:lnTo>
                    <a:pt x="7445" y="37756"/>
                  </a:lnTo>
                  <a:lnTo>
                    <a:pt x="17888" y="15496"/>
                  </a:lnTo>
                  <a:lnTo>
                    <a:pt x="26288" y="8156"/>
                  </a:lnTo>
                  <a:lnTo>
                    <a:pt x="48100" y="0"/>
                  </a:lnTo>
                  <a:lnTo>
                    <a:pt x="86687" y="998"/>
                  </a:lnTo>
                  <a:lnTo>
                    <a:pt x="122167" y="14292"/>
                  </a:lnTo>
                  <a:lnTo>
                    <a:pt x="149317" y="33049"/>
                  </a:lnTo>
                  <a:lnTo>
                    <a:pt x="166590" y="59013"/>
                  </a:lnTo>
                  <a:lnTo>
                    <a:pt x="174502" y="107634"/>
                  </a:lnTo>
                  <a:lnTo>
                    <a:pt x="176449" y="161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17057" y="2821637"/>
              <a:ext cx="115814" cy="237245"/>
            </a:xfrm>
            <a:custGeom>
              <a:avLst/>
              <a:gdLst/>
              <a:ahLst/>
              <a:cxnLst/>
              <a:rect l="0" t="0" r="0" b="0"/>
              <a:pathLst>
                <a:path w="115814" h="237245">
                  <a:moveTo>
                    <a:pt x="0" y="63171"/>
                  </a:moveTo>
                  <a:lnTo>
                    <a:pt x="25194" y="124282"/>
                  </a:lnTo>
                  <a:lnTo>
                    <a:pt x="45244" y="178713"/>
                  </a:lnTo>
                  <a:lnTo>
                    <a:pt x="67992" y="219875"/>
                  </a:lnTo>
                  <a:lnTo>
                    <a:pt x="81301" y="236542"/>
                  </a:lnTo>
                  <a:lnTo>
                    <a:pt x="85786" y="237244"/>
                  </a:lnTo>
                  <a:lnTo>
                    <a:pt x="88776" y="233032"/>
                  </a:lnTo>
                  <a:lnTo>
                    <a:pt x="97350" y="169850"/>
                  </a:lnTo>
                  <a:lnTo>
                    <a:pt x="105410" y="108762"/>
                  </a:lnTo>
                  <a:lnTo>
                    <a:pt x="111041" y="74730"/>
                  </a:lnTo>
                  <a:lnTo>
                    <a:pt x="109888" y="317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67211" y="2857753"/>
              <a:ext cx="144944" cy="188025"/>
            </a:xfrm>
            <a:custGeom>
              <a:avLst/>
              <a:gdLst/>
              <a:ahLst/>
              <a:cxnLst/>
              <a:rect l="0" t="0" r="0" b="0"/>
              <a:pathLst>
                <a:path w="144944" h="188025">
                  <a:moveTo>
                    <a:pt x="7773" y="79697"/>
                  </a:moveTo>
                  <a:lnTo>
                    <a:pt x="24541" y="85287"/>
                  </a:lnTo>
                  <a:lnTo>
                    <a:pt x="57325" y="83173"/>
                  </a:lnTo>
                  <a:lnTo>
                    <a:pt x="107985" y="70809"/>
                  </a:lnTo>
                  <a:lnTo>
                    <a:pt x="126791" y="59759"/>
                  </a:lnTo>
                  <a:lnTo>
                    <a:pt x="139829" y="43930"/>
                  </a:lnTo>
                  <a:lnTo>
                    <a:pt x="144943" y="34795"/>
                  </a:lnTo>
                  <a:lnTo>
                    <a:pt x="144843" y="26366"/>
                  </a:lnTo>
                  <a:lnTo>
                    <a:pt x="141267" y="18407"/>
                  </a:lnTo>
                  <a:lnTo>
                    <a:pt x="135374" y="10761"/>
                  </a:lnTo>
                  <a:lnTo>
                    <a:pt x="116347" y="2266"/>
                  </a:lnTo>
                  <a:lnTo>
                    <a:pt x="104722" y="0"/>
                  </a:lnTo>
                  <a:lnTo>
                    <a:pt x="82447" y="3722"/>
                  </a:lnTo>
                  <a:lnTo>
                    <a:pt x="53296" y="18972"/>
                  </a:lnTo>
                  <a:lnTo>
                    <a:pt x="22485" y="45085"/>
                  </a:lnTo>
                  <a:lnTo>
                    <a:pt x="6543" y="71392"/>
                  </a:lnTo>
                  <a:lnTo>
                    <a:pt x="0" y="107002"/>
                  </a:lnTo>
                  <a:lnTo>
                    <a:pt x="3651" y="141600"/>
                  </a:lnTo>
                  <a:lnTo>
                    <a:pt x="12180" y="160242"/>
                  </a:lnTo>
                  <a:lnTo>
                    <a:pt x="17730" y="168489"/>
                  </a:lnTo>
                  <a:lnTo>
                    <a:pt x="33255" y="180771"/>
                  </a:lnTo>
                  <a:lnTo>
                    <a:pt x="42309" y="185685"/>
                  </a:lnTo>
                  <a:lnTo>
                    <a:pt x="61727" y="188024"/>
                  </a:lnTo>
                  <a:lnTo>
                    <a:pt x="102530" y="184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53969" y="2800580"/>
              <a:ext cx="63172" cy="276985"/>
            </a:xfrm>
            <a:custGeom>
              <a:avLst/>
              <a:gdLst/>
              <a:ahLst/>
              <a:cxnLst/>
              <a:rect l="0" t="0" r="0" b="0"/>
              <a:pathLst>
                <a:path w="63172" h="276985">
                  <a:moveTo>
                    <a:pt x="0" y="147399"/>
                  </a:moveTo>
                  <a:lnTo>
                    <a:pt x="14653" y="206016"/>
                  </a:lnTo>
                  <a:lnTo>
                    <a:pt x="31667" y="262613"/>
                  </a:lnTo>
                  <a:lnTo>
                    <a:pt x="36301" y="276984"/>
                  </a:lnTo>
                  <a:lnTo>
                    <a:pt x="17183" y="214403"/>
                  </a:lnTo>
                  <a:lnTo>
                    <a:pt x="3072" y="155313"/>
                  </a:lnTo>
                  <a:lnTo>
                    <a:pt x="607" y="101259"/>
                  </a:lnTo>
                  <a:lnTo>
                    <a:pt x="5769" y="65098"/>
                  </a:lnTo>
                  <a:lnTo>
                    <a:pt x="20297" y="3774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68087" y="2816048"/>
              <a:ext cx="168272" cy="205631"/>
            </a:xfrm>
            <a:custGeom>
              <a:avLst/>
              <a:gdLst/>
              <a:ahLst/>
              <a:cxnLst/>
              <a:rect l="0" t="0" r="0" b="0"/>
              <a:pathLst>
                <a:path w="168272" h="205631">
                  <a:moveTo>
                    <a:pt x="128037" y="5589"/>
                  </a:moveTo>
                  <a:lnTo>
                    <a:pt x="111269" y="0"/>
                  </a:lnTo>
                  <a:lnTo>
                    <a:pt x="93679" y="375"/>
                  </a:lnTo>
                  <a:lnTo>
                    <a:pt x="53790" y="10148"/>
                  </a:lnTo>
                  <a:lnTo>
                    <a:pt x="45784" y="15647"/>
                  </a:lnTo>
                  <a:lnTo>
                    <a:pt x="9287" y="62407"/>
                  </a:lnTo>
                  <a:lnTo>
                    <a:pt x="0" y="81144"/>
                  </a:lnTo>
                  <a:lnTo>
                    <a:pt x="565" y="88715"/>
                  </a:lnTo>
                  <a:lnTo>
                    <a:pt x="4451" y="94931"/>
                  </a:lnTo>
                  <a:lnTo>
                    <a:pt x="10551" y="100245"/>
                  </a:lnTo>
                  <a:lnTo>
                    <a:pt x="29807" y="106150"/>
                  </a:lnTo>
                  <a:lnTo>
                    <a:pt x="80297" y="109941"/>
                  </a:lnTo>
                  <a:lnTo>
                    <a:pt x="134162" y="120265"/>
                  </a:lnTo>
                  <a:lnTo>
                    <a:pt x="157666" y="131035"/>
                  </a:lnTo>
                  <a:lnTo>
                    <a:pt x="164167" y="138353"/>
                  </a:lnTo>
                  <a:lnTo>
                    <a:pt x="167331" y="146741"/>
                  </a:lnTo>
                  <a:lnTo>
                    <a:pt x="168271" y="155842"/>
                  </a:lnTo>
                  <a:lnTo>
                    <a:pt x="163077" y="172194"/>
                  </a:lnTo>
                  <a:lnTo>
                    <a:pt x="158416" y="179830"/>
                  </a:lnTo>
                  <a:lnTo>
                    <a:pt x="143878" y="191434"/>
                  </a:lnTo>
                  <a:lnTo>
                    <a:pt x="124549" y="199321"/>
                  </a:lnTo>
                  <a:lnTo>
                    <a:pt x="74013" y="204384"/>
                  </a:lnTo>
                  <a:lnTo>
                    <a:pt x="33281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45923" y="2817979"/>
              <a:ext cx="201634" cy="200876"/>
            </a:xfrm>
            <a:custGeom>
              <a:avLst/>
              <a:gdLst/>
              <a:ahLst/>
              <a:cxnLst/>
              <a:rect l="0" t="0" r="0" b="0"/>
              <a:pathLst>
                <a:path w="201634" h="200876">
                  <a:moveTo>
                    <a:pt x="87072" y="87886"/>
                  </a:moveTo>
                  <a:lnTo>
                    <a:pt x="103839" y="93475"/>
                  </a:lnTo>
                  <a:lnTo>
                    <a:pt x="121430" y="93100"/>
                  </a:lnTo>
                  <a:lnTo>
                    <a:pt x="171664" y="78997"/>
                  </a:lnTo>
                  <a:lnTo>
                    <a:pt x="192519" y="67948"/>
                  </a:lnTo>
                  <a:lnTo>
                    <a:pt x="198314" y="59386"/>
                  </a:lnTo>
                  <a:lnTo>
                    <a:pt x="201633" y="37395"/>
                  </a:lnTo>
                  <a:lnTo>
                    <a:pt x="198541" y="28489"/>
                  </a:lnTo>
                  <a:lnTo>
                    <a:pt x="185746" y="15474"/>
                  </a:lnTo>
                  <a:lnTo>
                    <a:pt x="158812" y="1570"/>
                  </a:lnTo>
                  <a:lnTo>
                    <a:pt x="138844" y="0"/>
                  </a:lnTo>
                  <a:lnTo>
                    <a:pt x="78551" y="12751"/>
                  </a:lnTo>
                  <a:lnTo>
                    <a:pt x="39834" y="31049"/>
                  </a:lnTo>
                  <a:lnTo>
                    <a:pt x="20843" y="48587"/>
                  </a:lnTo>
                  <a:lnTo>
                    <a:pt x="2588" y="78191"/>
                  </a:lnTo>
                  <a:lnTo>
                    <a:pt x="0" y="105024"/>
                  </a:lnTo>
                  <a:lnTo>
                    <a:pt x="3920" y="132937"/>
                  </a:lnTo>
                  <a:lnTo>
                    <a:pt x="13460" y="153142"/>
                  </a:lnTo>
                  <a:lnTo>
                    <a:pt x="37575" y="177671"/>
                  </a:lnTo>
                  <a:lnTo>
                    <a:pt x="72536" y="194167"/>
                  </a:lnTo>
                  <a:lnTo>
                    <a:pt x="112531" y="200875"/>
                  </a:lnTo>
                  <a:lnTo>
                    <a:pt x="136991" y="196205"/>
                  </a:lnTo>
                  <a:lnTo>
                    <a:pt x="181828" y="18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89708" y="2720340"/>
              <a:ext cx="343012" cy="268467"/>
            </a:xfrm>
            <a:custGeom>
              <a:avLst/>
              <a:gdLst/>
              <a:ahLst/>
              <a:cxnLst/>
              <a:rect l="0" t="0" r="0" b="0"/>
              <a:pathLst>
                <a:path w="343012" h="268467">
                  <a:moveTo>
                    <a:pt x="227639" y="48654"/>
                  </a:moveTo>
                  <a:lnTo>
                    <a:pt x="209659" y="24608"/>
                  </a:lnTo>
                  <a:lnTo>
                    <a:pt x="192741" y="10281"/>
                  </a:lnTo>
                  <a:lnTo>
                    <a:pt x="170404" y="2354"/>
                  </a:lnTo>
                  <a:lnTo>
                    <a:pt x="144880" y="0"/>
                  </a:lnTo>
                  <a:lnTo>
                    <a:pt x="82051" y="11037"/>
                  </a:lnTo>
                  <a:lnTo>
                    <a:pt x="54780" y="26460"/>
                  </a:lnTo>
                  <a:lnTo>
                    <a:pt x="17414" y="62615"/>
                  </a:lnTo>
                  <a:lnTo>
                    <a:pt x="10279" y="71999"/>
                  </a:lnTo>
                  <a:lnTo>
                    <a:pt x="2353" y="94905"/>
                  </a:lnTo>
                  <a:lnTo>
                    <a:pt x="0" y="119513"/>
                  </a:lnTo>
                  <a:lnTo>
                    <a:pt x="11037" y="174622"/>
                  </a:lnTo>
                  <a:lnTo>
                    <a:pt x="25453" y="215867"/>
                  </a:lnTo>
                  <a:lnTo>
                    <a:pt x="44249" y="240269"/>
                  </a:lnTo>
                  <a:lnTo>
                    <a:pt x="61905" y="255089"/>
                  </a:lnTo>
                  <a:lnTo>
                    <a:pt x="84569" y="263236"/>
                  </a:lnTo>
                  <a:lnTo>
                    <a:pt x="142836" y="268466"/>
                  </a:lnTo>
                  <a:lnTo>
                    <a:pt x="195030" y="261093"/>
                  </a:lnTo>
                  <a:lnTo>
                    <a:pt x="246067" y="245252"/>
                  </a:lnTo>
                  <a:lnTo>
                    <a:pt x="299823" y="211978"/>
                  </a:lnTo>
                  <a:lnTo>
                    <a:pt x="339281" y="169381"/>
                  </a:lnTo>
                  <a:lnTo>
                    <a:pt x="343011" y="159555"/>
                  </a:lnTo>
                  <a:lnTo>
                    <a:pt x="342672" y="123368"/>
                  </a:lnTo>
                  <a:lnTo>
                    <a:pt x="333992" y="85350"/>
                  </a:lnTo>
                  <a:lnTo>
                    <a:pt x="315953" y="57057"/>
                  </a:lnTo>
                  <a:lnTo>
                    <a:pt x="298475" y="37181"/>
                  </a:lnTo>
                  <a:lnTo>
                    <a:pt x="275889" y="26008"/>
                  </a:lnTo>
                  <a:lnTo>
                    <a:pt x="217673" y="18835"/>
                  </a:lnTo>
                  <a:lnTo>
                    <a:pt x="199813" y="20973"/>
                  </a:lnTo>
                  <a:lnTo>
                    <a:pt x="185525" y="2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75408" y="2827154"/>
              <a:ext cx="150543" cy="351624"/>
            </a:xfrm>
            <a:custGeom>
              <a:avLst/>
              <a:gdLst/>
              <a:ahLst/>
              <a:cxnLst/>
              <a:rect l="0" t="0" r="0" b="0"/>
              <a:pathLst>
                <a:path w="150543" h="351624">
                  <a:moveTo>
                    <a:pt x="20923" y="110296"/>
                  </a:moveTo>
                  <a:lnTo>
                    <a:pt x="26513" y="168913"/>
                  </a:lnTo>
                  <a:lnTo>
                    <a:pt x="30476" y="230323"/>
                  </a:lnTo>
                  <a:lnTo>
                    <a:pt x="34379" y="288727"/>
                  </a:lnTo>
                  <a:lnTo>
                    <a:pt x="37432" y="317111"/>
                  </a:lnTo>
                  <a:lnTo>
                    <a:pt x="34890" y="345323"/>
                  </a:lnTo>
                  <a:lnTo>
                    <a:pt x="32574" y="351209"/>
                  </a:lnTo>
                  <a:lnTo>
                    <a:pt x="29861" y="351623"/>
                  </a:lnTo>
                  <a:lnTo>
                    <a:pt x="26881" y="348390"/>
                  </a:lnTo>
                  <a:lnTo>
                    <a:pt x="17099" y="327072"/>
                  </a:lnTo>
                  <a:lnTo>
                    <a:pt x="11278" y="266730"/>
                  </a:lnTo>
                  <a:lnTo>
                    <a:pt x="3276" y="205073"/>
                  </a:lnTo>
                  <a:lnTo>
                    <a:pt x="540" y="151721"/>
                  </a:lnTo>
                  <a:lnTo>
                    <a:pt x="0" y="90533"/>
                  </a:lnTo>
                  <a:lnTo>
                    <a:pt x="5496" y="45039"/>
                  </a:lnTo>
                  <a:lnTo>
                    <a:pt x="14457" y="22412"/>
                  </a:lnTo>
                  <a:lnTo>
                    <a:pt x="20122" y="13102"/>
                  </a:lnTo>
                  <a:lnTo>
                    <a:pt x="28578" y="6896"/>
                  </a:lnTo>
                  <a:lnTo>
                    <a:pt x="50451" y="0"/>
                  </a:lnTo>
                  <a:lnTo>
                    <a:pt x="72651" y="3174"/>
                  </a:lnTo>
                  <a:lnTo>
                    <a:pt x="101761" y="18115"/>
                  </a:lnTo>
                  <a:lnTo>
                    <a:pt x="132558" y="44125"/>
                  </a:lnTo>
                  <a:lnTo>
                    <a:pt x="148497" y="70413"/>
                  </a:lnTo>
                  <a:lnTo>
                    <a:pt x="150542" y="90231"/>
                  </a:lnTo>
                  <a:lnTo>
                    <a:pt x="146382" y="109567"/>
                  </a:lnTo>
                  <a:lnTo>
                    <a:pt x="136734" y="125960"/>
                  </a:lnTo>
                  <a:lnTo>
                    <a:pt x="129716" y="130098"/>
                  </a:lnTo>
                  <a:lnTo>
                    <a:pt x="69223" y="131397"/>
                  </a:lnTo>
                  <a:lnTo>
                    <a:pt x="52509" y="131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75316" y="2798027"/>
              <a:ext cx="157940" cy="187589"/>
            </a:xfrm>
            <a:custGeom>
              <a:avLst/>
              <a:gdLst/>
              <a:ahLst/>
              <a:cxnLst/>
              <a:rect l="0" t="0" r="0" b="0"/>
              <a:pathLst>
                <a:path w="157940" h="187589">
                  <a:moveTo>
                    <a:pt x="0" y="107838"/>
                  </a:moveTo>
                  <a:lnTo>
                    <a:pt x="37478" y="99505"/>
                  </a:lnTo>
                  <a:lnTo>
                    <a:pt x="88901" y="97743"/>
                  </a:lnTo>
                  <a:lnTo>
                    <a:pt x="124607" y="91849"/>
                  </a:lnTo>
                  <a:lnTo>
                    <a:pt x="151825" y="77104"/>
                  </a:lnTo>
                  <a:lnTo>
                    <a:pt x="156199" y="69801"/>
                  </a:lnTo>
                  <a:lnTo>
                    <a:pt x="157939" y="52328"/>
                  </a:lnTo>
                  <a:lnTo>
                    <a:pt x="152342" y="22760"/>
                  </a:lnTo>
                  <a:lnTo>
                    <a:pt x="147185" y="14855"/>
                  </a:lnTo>
                  <a:lnTo>
                    <a:pt x="132096" y="2951"/>
                  </a:lnTo>
                  <a:lnTo>
                    <a:pt x="110572" y="0"/>
                  </a:lnTo>
                  <a:lnTo>
                    <a:pt x="86577" y="3758"/>
                  </a:lnTo>
                  <a:lnTo>
                    <a:pt x="54509" y="19028"/>
                  </a:lnTo>
                  <a:lnTo>
                    <a:pt x="37484" y="31712"/>
                  </a:lnTo>
                  <a:lnTo>
                    <a:pt x="28358" y="54507"/>
                  </a:lnTo>
                  <a:lnTo>
                    <a:pt x="26641" y="82965"/>
                  </a:lnTo>
                  <a:lnTo>
                    <a:pt x="38830" y="124125"/>
                  </a:lnTo>
                  <a:lnTo>
                    <a:pt x="63909" y="166947"/>
                  </a:lnTo>
                  <a:lnTo>
                    <a:pt x="70682" y="175320"/>
                  </a:lnTo>
                  <a:lnTo>
                    <a:pt x="93806" y="184623"/>
                  </a:lnTo>
                  <a:lnTo>
                    <a:pt x="118900" y="187588"/>
                  </a:lnTo>
                  <a:lnTo>
                    <a:pt x="147399" y="181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71744" y="2811108"/>
              <a:ext cx="108899" cy="161515"/>
            </a:xfrm>
            <a:custGeom>
              <a:avLst/>
              <a:gdLst/>
              <a:ahLst/>
              <a:cxnLst/>
              <a:rect l="0" t="0" r="0" b="0"/>
              <a:pathLst>
                <a:path w="108899" h="161515">
                  <a:moveTo>
                    <a:pt x="14142" y="73700"/>
                  </a:moveTo>
                  <a:lnTo>
                    <a:pt x="17262" y="116392"/>
                  </a:lnTo>
                  <a:lnTo>
                    <a:pt x="29760" y="161514"/>
                  </a:lnTo>
                  <a:lnTo>
                    <a:pt x="10283" y="104193"/>
                  </a:lnTo>
                  <a:lnTo>
                    <a:pt x="0" y="67787"/>
                  </a:lnTo>
                  <a:lnTo>
                    <a:pt x="35" y="56890"/>
                  </a:lnTo>
                  <a:lnTo>
                    <a:pt x="6312" y="38543"/>
                  </a:lnTo>
                  <a:lnTo>
                    <a:pt x="20021" y="25709"/>
                  </a:lnTo>
                  <a:lnTo>
                    <a:pt x="38981" y="17276"/>
                  </a:lnTo>
                  <a:lnTo>
                    <a:pt x="83042" y="8742"/>
                  </a:lnTo>
                  <a:lnTo>
                    <a:pt x="1088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46578" y="2805308"/>
              <a:ext cx="218334" cy="163655"/>
            </a:xfrm>
            <a:custGeom>
              <a:avLst/>
              <a:gdLst/>
              <a:ahLst/>
              <a:cxnLst/>
              <a:rect l="0" t="0" r="0" b="0"/>
              <a:pathLst>
                <a:path w="218334" h="163655">
                  <a:moveTo>
                    <a:pt x="102520" y="111085"/>
                  </a:moveTo>
                  <a:lnTo>
                    <a:pt x="117175" y="67123"/>
                  </a:lnTo>
                  <a:lnTo>
                    <a:pt x="117612" y="47093"/>
                  </a:lnTo>
                  <a:lnTo>
                    <a:pt x="112737" y="27662"/>
                  </a:lnTo>
                  <a:lnTo>
                    <a:pt x="102772" y="11227"/>
                  </a:lnTo>
                  <a:lnTo>
                    <a:pt x="94498" y="5909"/>
                  </a:lnTo>
                  <a:lnTo>
                    <a:pt x="72829" y="0"/>
                  </a:lnTo>
                  <a:lnTo>
                    <a:pt x="62839" y="763"/>
                  </a:lnTo>
                  <a:lnTo>
                    <a:pt x="45500" y="7851"/>
                  </a:lnTo>
                  <a:lnTo>
                    <a:pt x="22584" y="24995"/>
                  </a:lnTo>
                  <a:lnTo>
                    <a:pt x="6566" y="50482"/>
                  </a:lnTo>
                  <a:lnTo>
                    <a:pt x="0" y="91439"/>
                  </a:lnTo>
                  <a:lnTo>
                    <a:pt x="3643" y="129441"/>
                  </a:lnTo>
                  <a:lnTo>
                    <a:pt x="15291" y="148879"/>
                  </a:lnTo>
                  <a:lnTo>
                    <a:pt x="23311" y="157338"/>
                  </a:lnTo>
                  <a:lnTo>
                    <a:pt x="32166" y="161808"/>
                  </a:lnTo>
                  <a:lnTo>
                    <a:pt x="51365" y="163654"/>
                  </a:lnTo>
                  <a:lnTo>
                    <a:pt x="60228" y="160169"/>
                  </a:lnTo>
                  <a:lnTo>
                    <a:pt x="76314" y="146938"/>
                  </a:lnTo>
                  <a:lnTo>
                    <a:pt x="92936" y="119759"/>
                  </a:lnTo>
                  <a:lnTo>
                    <a:pt x="101796" y="78917"/>
                  </a:lnTo>
                  <a:lnTo>
                    <a:pt x="104377" y="79111"/>
                  </a:lnTo>
                  <a:lnTo>
                    <a:pt x="110364" y="88686"/>
                  </a:lnTo>
                  <a:lnTo>
                    <a:pt x="126860" y="120309"/>
                  </a:lnTo>
                  <a:lnTo>
                    <a:pt x="132784" y="127763"/>
                  </a:lnTo>
                  <a:lnTo>
                    <a:pt x="151846" y="136045"/>
                  </a:lnTo>
                  <a:lnTo>
                    <a:pt x="174746" y="138556"/>
                  </a:lnTo>
                  <a:lnTo>
                    <a:pt x="218333" y="132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17593" y="2600538"/>
              <a:ext cx="21019" cy="379027"/>
            </a:xfrm>
            <a:custGeom>
              <a:avLst/>
              <a:gdLst/>
              <a:ahLst/>
              <a:cxnLst/>
              <a:rect l="0" t="0" r="0" b="0"/>
              <a:pathLst>
                <a:path w="21019" h="379027">
                  <a:moveTo>
                    <a:pt x="10490" y="0"/>
                  </a:moveTo>
                  <a:lnTo>
                    <a:pt x="2156" y="37478"/>
                  </a:lnTo>
                  <a:lnTo>
                    <a:pt x="395" y="88902"/>
                  </a:lnTo>
                  <a:lnTo>
                    <a:pt x="90" y="135786"/>
                  </a:lnTo>
                  <a:lnTo>
                    <a:pt x="0" y="186722"/>
                  </a:lnTo>
                  <a:lnTo>
                    <a:pt x="1138" y="249100"/>
                  </a:lnTo>
                  <a:lnTo>
                    <a:pt x="7199" y="298156"/>
                  </a:lnTo>
                  <a:lnTo>
                    <a:pt x="12959" y="351007"/>
                  </a:lnTo>
                  <a:lnTo>
                    <a:pt x="2101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22798" y="2768994"/>
              <a:ext cx="231628" cy="9066"/>
            </a:xfrm>
            <a:custGeom>
              <a:avLst/>
              <a:gdLst/>
              <a:ahLst/>
              <a:cxnLst/>
              <a:rect l="0" t="0" r="0" b="0"/>
              <a:pathLst>
                <a:path w="231628" h="9066">
                  <a:moveTo>
                    <a:pt x="231627" y="0"/>
                  </a:moveTo>
                  <a:lnTo>
                    <a:pt x="173010" y="0"/>
                  </a:lnTo>
                  <a:lnTo>
                    <a:pt x="120006" y="1170"/>
                  </a:lnTo>
                  <a:lnTo>
                    <a:pt x="58134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07067" y="284269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07067" y="2726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92534" y="2811108"/>
              <a:ext cx="145879" cy="163149"/>
            </a:xfrm>
            <a:custGeom>
              <a:avLst/>
              <a:gdLst/>
              <a:ahLst/>
              <a:cxnLst/>
              <a:rect l="0" t="0" r="0" b="0"/>
              <a:pathLst>
                <a:path w="145879" h="163149">
                  <a:moveTo>
                    <a:pt x="72461" y="21057"/>
                  </a:moveTo>
                  <a:lnTo>
                    <a:pt x="55693" y="15468"/>
                  </a:lnTo>
                  <a:lnTo>
                    <a:pt x="48414" y="16161"/>
                  </a:lnTo>
                  <a:lnTo>
                    <a:pt x="34087" y="23171"/>
                  </a:lnTo>
                  <a:lnTo>
                    <a:pt x="12868" y="45860"/>
                  </a:lnTo>
                  <a:lnTo>
                    <a:pt x="5031" y="67956"/>
                  </a:lnTo>
                  <a:lnTo>
                    <a:pt x="0" y="120269"/>
                  </a:lnTo>
                  <a:lnTo>
                    <a:pt x="5551" y="141580"/>
                  </a:lnTo>
                  <a:lnTo>
                    <a:pt x="10307" y="150539"/>
                  </a:lnTo>
                  <a:lnTo>
                    <a:pt x="18156" y="156512"/>
                  </a:lnTo>
                  <a:lnTo>
                    <a:pt x="39357" y="163148"/>
                  </a:lnTo>
                  <a:lnTo>
                    <a:pt x="61258" y="159858"/>
                  </a:lnTo>
                  <a:lnTo>
                    <a:pt x="120552" y="138295"/>
                  </a:lnTo>
                  <a:lnTo>
                    <a:pt x="139068" y="122296"/>
                  </a:lnTo>
                  <a:lnTo>
                    <a:pt x="143772" y="113116"/>
                  </a:lnTo>
                  <a:lnTo>
                    <a:pt x="145878" y="93558"/>
                  </a:lnTo>
                  <a:lnTo>
                    <a:pt x="140488" y="62816"/>
                  </a:lnTo>
                  <a:lnTo>
                    <a:pt x="125892" y="37070"/>
                  </a:lnTo>
                  <a:lnTo>
                    <a:pt x="93934" y="9749"/>
                  </a:lnTo>
                  <a:lnTo>
                    <a:pt x="724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70280" y="2789337"/>
              <a:ext cx="157928" cy="211285"/>
            </a:xfrm>
            <a:custGeom>
              <a:avLst/>
              <a:gdLst/>
              <a:ahLst/>
              <a:cxnLst/>
              <a:rect l="0" t="0" r="0" b="0"/>
              <a:pathLst>
                <a:path w="157928" h="211285">
                  <a:moveTo>
                    <a:pt x="0" y="32300"/>
                  </a:moveTo>
                  <a:lnTo>
                    <a:pt x="3119" y="74992"/>
                  </a:lnTo>
                  <a:lnTo>
                    <a:pt x="17958" y="134368"/>
                  </a:lnTo>
                  <a:lnTo>
                    <a:pt x="36300" y="192285"/>
                  </a:lnTo>
                  <a:lnTo>
                    <a:pt x="23630" y="133456"/>
                  </a:lnTo>
                  <a:lnTo>
                    <a:pt x="15330" y="75257"/>
                  </a:lnTo>
                  <a:lnTo>
                    <a:pt x="25660" y="21882"/>
                  </a:lnTo>
                  <a:lnTo>
                    <a:pt x="31144" y="13657"/>
                  </a:lnTo>
                  <a:lnTo>
                    <a:pt x="46597" y="1397"/>
                  </a:lnTo>
                  <a:lnTo>
                    <a:pt x="56801" y="0"/>
                  </a:lnTo>
                  <a:lnTo>
                    <a:pt x="80617" y="4686"/>
                  </a:lnTo>
                  <a:lnTo>
                    <a:pt x="100560" y="20807"/>
                  </a:lnTo>
                  <a:lnTo>
                    <a:pt x="121823" y="53071"/>
                  </a:lnTo>
                  <a:lnTo>
                    <a:pt x="143294" y="114367"/>
                  </a:lnTo>
                  <a:lnTo>
                    <a:pt x="154690" y="169437"/>
                  </a:lnTo>
                  <a:lnTo>
                    <a:pt x="157927" y="211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12435" y="273740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33492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35862" y="2604054"/>
              <a:ext cx="176657" cy="400738"/>
            </a:xfrm>
            <a:custGeom>
              <a:avLst/>
              <a:gdLst/>
              <a:ahLst/>
              <a:cxnLst/>
              <a:rect l="0" t="0" r="0" b="0"/>
              <a:pathLst>
                <a:path w="176657" h="400738">
                  <a:moveTo>
                    <a:pt x="102957" y="280754"/>
                  </a:moveTo>
                  <a:lnTo>
                    <a:pt x="102957" y="258397"/>
                  </a:lnTo>
                  <a:lnTo>
                    <a:pt x="96718" y="241182"/>
                  </a:lnTo>
                  <a:lnTo>
                    <a:pt x="91778" y="233316"/>
                  </a:lnTo>
                  <a:lnTo>
                    <a:pt x="83806" y="228071"/>
                  </a:lnTo>
                  <a:lnTo>
                    <a:pt x="62469" y="222244"/>
                  </a:lnTo>
                  <a:lnTo>
                    <a:pt x="52568" y="223030"/>
                  </a:lnTo>
                  <a:lnTo>
                    <a:pt x="35328" y="230143"/>
                  </a:lnTo>
                  <a:lnTo>
                    <a:pt x="22986" y="244222"/>
                  </a:lnTo>
                  <a:lnTo>
                    <a:pt x="5532" y="281857"/>
                  </a:lnTo>
                  <a:lnTo>
                    <a:pt x="0" y="318255"/>
                  </a:lnTo>
                  <a:lnTo>
                    <a:pt x="3951" y="353087"/>
                  </a:lnTo>
                  <a:lnTo>
                    <a:pt x="18119" y="385634"/>
                  </a:lnTo>
                  <a:lnTo>
                    <a:pt x="26511" y="392788"/>
                  </a:lnTo>
                  <a:lnTo>
                    <a:pt x="48314" y="400737"/>
                  </a:lnTo>
                  <a:lnTo>
                    <a:pt x="58339" y="400517"/>
                  </a:lnTo>
                  <a:lnTo>
                    <a:pt x="75717" y="394033"/>
                  </a:lnTo>
                  <a:lnTo>
                    <a:pt x="98656" y="371640"/>
                  </a:lnTo>
                  <a:lnTo>
                    <a:pt x="131318" y="322358"/>
                  </a:lnTo>
                  <a:lnTo>
                    <a:pt x="151665" y="262923"/>
                  </a:lnTo>
                  <a:lnTo>
                    <a:pt x="166044" y="211981"/>
                  </a:lnTo>
                  <a:lnTo>
                    <a:pt x="174559" y="151876"/>
                  </a:lnTo>
                  <a:lnTo>
                    <a:pt x="176035" y="103488"/>
                  </a:lnTo>
                  <a:lnTo>
                    <a:pt x="176533" y="43141"/>
                  </a:lnTo>
                  <a:lnTo>
                    <a:pt x="176601" y="14491"/>
                  </a:lnTo>
                  <a:lnTo>
                    <a:pt x="173110" y="6149"/>
                  </a:lnTo>
                  <a:lnTo>
                    <a:pt x="167273" y="1758"/>
                  </a:lnTo>
                  <a:lnTo>
                    <a:pt x="159872" y="0"/>
                  </a:lnTo>
                  <a:lnTo>
                    <a:pt x="153768" y="3507"/>
                  </a:lnTo>
                  <a:lnTo>
                    <a:pt x="143867" y="19883"/>
                  </a:lnTo>
                  <a:lnTo>
                    <a:pt x="135214" y="74589"/>
                  </a:lnTo>
                  <a:lnTo>
                    <a:pt x="126572" y="124736"/>
                  </a:lnTo>
                  <a:lnTo>
                    <a:pt x="130108" y="184945"/>
                  </a:lnTo>
                  <a:lnTo>
                    <a:pt x="142071" y="243588"/>
                  </a:lnTo>
                  <a:lnTo>
                    <a:pt x="153411" y="277930"/>
                  </a:lnTo>
                  <a:lnTo>
                    <a:pt x="176656" y="312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707274" y="286375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8334" y="54144"/>
                  </a:lnTo>
                  <a:lnTo>
                    <a:pt x="10096" y="10909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707274" y="2758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770446" y="2768994"/>
              <a:ext cx="147400" cy="191705"/>
            </a:xfrm>
            <a:custGeom>
              <a:avLst/>
              <a:gdLst/>
              <a:ahLst/>
              <a:cxnLst/>
              <a:rect l="0" t="0" r="0" b="0"/>
              <a:pathLst>
                <a:path w="147400" h="191705">
                  <a:moveTo>
                    <a:pt x="0" y="21057"/>
                  </a:moveTo>
                  <a:lnTo>
                    <a:pt x="35916" y="83338"/>
                  </a:lnTo>
                  <a:lnTo>
                    <a:pt x="54055" y="123609"/>
                  </a:lnTo>
                  <a:lnTo>
                    <a:pt x="64490" y="176019"/>
                  </a:lnTo>
                  <a:lnTo>
                    <a:pt x="67559" y="187536"/>
                  </a:lnTo>
                  <a:lnTo>
                    <a:pt x="71946" y="191704"/>
                  </a:lnTo>
                  <a:lnTo>
                    <a:pt x="77210" y="190974"/>
                  </a:lnTo>
                  <a:lnTo>
                    <a:pt x="83058" y="186978"/>
                  </a:lnTo>
                  <a:lnTo>
                    <a:pt x="89557" y="170059"/>
                  </a:lnTo>
                  <a:lnTo>
                    <a:pt x="102477" y="108789"/>
                  </a:lnTo>
                  <a:lnTo>
                    <a:pt x="119072" y="63863"/>
                  </a:lnTo>
                  <a:lnTo>
                    <a:pt x="143641" y="942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907316" y="2947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994784" y="3190134"/>
            <a:ext cx="2384721" cy="610654"/>
            <a:chOff x="5994784" y="3190134"/>
            <a:chExt cx="2384721" cy="610654"/>
          </a:xfrm>
        </p:grpSpPr>
        <p:sp>
          <p:nvSpPr>
            <p:cNvPr id="88" name="Freeform 87"/>
            <p:cNvSpPr/>
            <p:nvPr/>
          </p:nvSpPr>
          <p:spPr>
            <a:xfrm>
              <a:off x="5994784" y="3221720"/>
              <a:ext cx="164388" cy="526426"/>
            </a:xfrm>
            <a:custGeom>
              <a:avLst/>
              <a:gdLst/>
              <a:ahLst/>
              <a:cxnLst/>
              <a:rect l="0" t="0" r="0" b="0"/>
              <a:pathLst>
                <a:path w="164388" h="526426">
                  <a:moveTo>
                    <a:pt x="143330" y="0"/>
                  </a:moveTo>
                  <a:lnTo>
                    <a:pt x="97549" y="54114"/>
                  </a:lnTo>
                  <a:lnTo>
                    <a:pt x="56496" y="106648"/>
                  </a:lnTo>
                  <a:lnTo>
                    <a:pt x="30814" y="158890"/>
                  </a:lnTo>
                  <a:lnTo>
                    <a:pt x="14130" y="214269"/>
                  </a:lnTo>
                  <a:lnTo>
                    <a:pt x="739" y="277504"/>
                  </a:lnTo>
                  <a:lnTo>
                    <a:pt x="0" y="336269"/>
                  </a:lnTo>
                  <a:lnTo>
                    <a:pt x="10773" y="398526"/>
                  </a:lnTo>
                  <a:lnTo>
                    <a:pt x="26325" y="438616"/>
                  </a:lnTo>
                  <a:lnTo>
                    <a:pt x="51340" y="467132"/>
                  </a:lnTo>
                  <a:lnTo>
                    <a:pt x="111988" y="503046"/>
                  </a:lnTo>
                  <a:lnTo>
                    <a:pt x="16438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13443" y="3346908"/>
              <a:ext cx="264947" cy="338067"/>
            </a:xfrm>
            <a:custGeom>
              <a:avLst/>
              <a:gdLst/>
              <a:ahLst/>
              <a:cxnLst/>
              <a:rect l="0" t="0" r="0" b="0"/>
              <a:pathLst>
                <a:path w="264947" h="338067">
                  <a:moveTo>
                    <a:pt x="40484" y="338066"/>
                  </a:moveTo>
                  <a:lnTo>
                    <a:pt x="32151" y="300588"/>
                  </a:lnTo>
                  <a:lnTo>
                    <a:pt x="30389" y="249164"/>
                  </a:lnTo>
                  <a:lnTo>
                    <a:pt x="28872" y="195116"/>
                  </a:lnTo>
                  <a:lnTo>
                    <a:pt x="15313" y="138610"/>
                  </a:lnTo>
                  <a:lnTo>
                    <a:pt x="6623" y="77126"/>
                  </a:lnTo>
                  <a:lnTo>
                    <a:pt x="0" y="27599"/>
                  </a:lnTo>
                  <a:lnTo>
                    <a:pt x="2967" y="17614"/>
                  </a:lnTo>
                  <a:lnTo>
                    <a:pt x="8453" y="9787"/>
                  </a:lnTo>
                  <a:lnTo>
                    <a:pt x="15621" y="3400"/>
                  </a:lnTo>
                  <a:lnTo>
                    <a:pt x="23909" y="312"/>
                  </a:lnTo>
                  <a:lnTo>
                    <a:pt x="42476" y="0"/>
                  </a:lnTo>
                  <a:lnTo>
                    <a:pt x="103830" y="24772"/>
                  </a:lnTo>
                  <a:lnTo>
                    <a:pt x="153201" y="54596"/>
                  </a:lnTo>
                  <a:lnTo>
                    <a:pt x="212329" y="111149"/>
                  </a:lnTo>
                  <a:lnTo>
                    <a:pt x="253383" y="170023"/>
                  </a:lnTo>
                  <a:lnTo>
                    <a:pt x="263008" y="190851"/>
                  </a:lnTo>
                  <a:lnTo>
                    <a:pt x="264946" y="211806"/>
                  </a:lnTo>
                  <a:lnTo>
                    <a:pt x="260738" y="232817"/>
                  </a:lnTo>
                  <a:lnTo>
                    <a:pt x="245215" y="263207"/>
                  </a:lnTo>
                  <a:lnTo>
                    <a:pt x="224627" y="287550"/>
                  </a:lnTo>
                  <a:lnTo>
                    <a:pt x="196821" y="308410"/>
                  </a:lnTo>
                  <a:lnTo>
                    <a:pt x="176647" y="318256"/>
                  </a:lnTo>
                  <a:lnTo>
                    <a:pt x="117312" y="326315"/>
                  </a:lnTo>
                  <a:lnTo>
                    <a:pt x="103655" y="327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48725" y="3579689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6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38197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22425" y="3484932"/>
              <a:ext cx="126343" cy="152881"/>
            </a:xfrm>
            <a:custGeom>
              <a:avLst/>
              <a:gdLst/>
              <a:ahLst/>
              <a:cxnLst/>
              <a:rect l="0" t="0" r="0" b="0"/>
              <a:pathLst>
                <a:path w="126343" h="152881">
                  <a:moveTo>
                    <a:pt x="0" y="10529"/>
                  </a:moveTo>
                  <a:lnTo>
                    <a:pt x="17958" y="64404"/>
                  </a:lnTo>
                  <a:lnTo>
                    <a:pt x="38640" y="126451"/>
                  </a:lnTo>
                  <a:lnTo>
                    <a:pt x="45639" y="147447"/>
                  </a:lnTo>
                  <a:lnTo>
                    <a:pt x="50313" y="152111"/>
                  </a:lnTo>
                  <a:lnTo>
                    <a:pt x="55768" y="152880"/>
                  </a:lnTo>
                  <a:lnTo>
                    <a:pt x="61746" y="151053"/>
                  </a:lnTo>
                  <a:lnTo>
                    <a:pt x="66900" y="145156"/>
                  </a:lnTo>
                  <a:lnTo>
                    <a:pt x="90958" y="84185"/>
                  </a:lnTo>
                  <a:lnTo>
                    <a:pt x="112278" y="233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22466" y="3558632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409" y="426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43523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07944" y="3327787"/>
              <a:ext cx="124764" cy="314707"/>
            </a:xfrm>
            <a:custGeom>
              <a:avLst/>
              <a:gdLst/>
              <a:ahLst/>
              <a:cxnLst/>
              <a:rect l="0" t="0" r="0" b="0"/>
              <a:pathLst>
                <a:path w="124764" h="314707">
                  <a:moveTo>
                    <a:pt x="82978" y="209788"/>
                  </a:moveTo>
                  <a:lnTo>
                    <a:pt x="77389" y="193020"/>
                  </a:lnTo>
                  <a:lnTo>
                    <a:pt x="65286" y="181668"/>
                  </a:lnTo>
                  <a:lnTo>
                    <a:pt x="57146" y="177004"/>
                  </a:lnTo>
                  <a:lnTo>
                    <a:pt x="49379" y="176234"/>
                  </a:lnTo>
                  <a:lnTo>
                    <a:pt x="34510" y="181617"/>
                  </a:lnTo>
                  <a:lnTo>
                    <a:pt x="12985" y="203390"/>
                  </a:lnTo>
                  <a:lnTo>
                    <a:pt x="5076" y="225272"/>
                  </a:lnTo>
                  <a:lnTo>
                    <a:pt x="0" y="277447"/>
                  </a:lnTo>
                  <a:lnTo>
                    <a:pt x="5544" y="298740"/>
                  </a:lnTo>
                  <a:lnTo>
                    <a:pt x="10298" y="307694"/>
                  </a:lnTo>
                  <a:lnTo>
                    <a:pt x="16978" y="312493"/>
                  </a:lnTo>
                  <a:lnTo>
                    <a:pt x="24939" y="314523"/>
                  </a:lnTo>
                  <a:lnTo>
                    <a:pt x="33757" y="314706"/>
                  </a:lnTo>
                  <a:lnTo>
                    <a:pt x="49794" y="308671"/>
                  </a:lnTo>
                  <a:lnTo>
                    <a:pt x="79153" y="285732"/>
                  </a:lnTo>
                  <a:lnTo>
                    <a:pt x="94843" y="259976"/>
                  </a:lnTo>
                  <a:lnTo>
                    <a:pt x="109455" y="204190"/>
                  </a:lnTo>
                  <a:lnTo>
                    <a:pt x="116673" y="146898"/>
                  </a:lnTo>
                  <a:lnTo>
                    <a:pt x="123429" y="90520"/>
                  </a:lnTo>
                  <a:lnTo>
                    <a:pt x="124763" y="34324"/>
                  </a:lnTo>
                  <a:lnTo>
                    <a:pt x="123825" y="391"/>
                  </a:lnTo>
                  <a:lnTo>
                    <a:pt x="121907" y="0"/>
                  </a:lnTo>
                  <a:lnTo>
                    <a:pt x="116657" y="8924"/>
                  </a:lnTo>
                  <a:lnTo>
                    <a:pt x="108295" y="36019"/>
                  </a:lnTo>
                  <a:lnTo>
                    <a:pt x="104877" y="93272"/>
                  </a:lnTo>
                  <a:lnTo>
                    <a:pt x="104202" y="149987"/>
                  </a:lnTo>
                  <a:lnTo>
                    <a:pt x="111303" y="203911"/>
                  </a:lnTo>
                  <a:lnTo>
                    <a:pt x="114563" y="241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67802" y="3427535"/>
              <a:ext cx="133881" cy="162683"/>
            </a:xfrm>
            <a:custGeom>
              <a:avLst/>
              <a:gdLst/>
              <a:ahLst/>
              <a:cxnLst/>
              <a:rect l="0" t="0" r="0" b="0"/>
              <a:pathLst>
                <a:path w="133881" h="162683">
                  <a:moveTo>
                    <a:pt x="7348" y="110040"/>
                  </a:moveTo>
                  <a:lnTo>
                    <a:pt x="25329" y="94399"/>
                  </a:lnTo>
                  <a:lnTo>
                    <a:pt x="81701" y="71603"/>
                  </a:lnTo>
                  <a:lnTo>
                    <a:pt x="111657" y="59787"/>
                  </a:lnTo>
                  <a:lnTo>
                    <a:pt x="128187" y="48321"/>
                  </a:lnTo>
                  <a:lnTo>
                    <a:pt x="132361" y="39648"/>
                  </a:lnTo>
                  <a:lnTo>
                    <a:pt x="133880" y="17533"/>
                  </a:lnTo>
                  <a:lnTo>
                    <a:pt x="129137" y="9764"/>
                  </a:lnTo>
                  <a:lnTo>
                    <a:pt x="121296" y="4585"/>
                  </a:lnTo>
                  <a:lnTo>
                    <a:pt x="101275" y="0"/>
                  </a:lnTo>
                  <a:lnTo>
                    <a:pt x="80679" y="1862"/>
                  </a:lnTo>
                  <a:lnTo>
                    <a:pt x="62947" y="9708"/>
                  </a:lnTo>
                  <a:lnTo>
                    <a:pt x="19219" y="41672"/>
                  </a:lnTo>
                  <a:lnTo>
                    <a:pt x="7555" y="59767"/>
                  </a:lnTo>
                  <a:lnTo>
                    <a:pt x="0" y="95274"/>
                  </a:lnTo>
                  <a:lnTo>
                    <a:pt x="4473" y="115565"/>
                  </a:lnTo>
                  <a:lnTo>
                    <a:pt x="26407" y="147656"/>
                  </a:lnTo>
                  <a:lnTo>
                    <a:pt x="45844" y="156004"/>
                  </a:lnTo>
                  <a:lnTo>
                    <a:pt x="81047" y="162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14200" y="3337533"/>
              <a:ext cx="148403" cy="291556"/>
            </a:xfrm>
            <a:custGeom>
              <a:avLst/>
              <a:gdLst/>
              <a:ahLst/>
              <a:cxnLst/>
              <a:rect l="0" t="0" r="0" b="0"/>
              <a:pathLst>
                <a:path w="148403" h="291556">
                  <a:moveTo>
                    <a:pt x="8391" y="0"/>
                  </a:moveTo>
                  <a:lnTo>
                    <a:pt x="57" y="37478"/>
                  </a:lnTo>
                  <a:lnTo>
                    <a:pt x="1632" y="75446"/>
                  </a:lnTo>
                  <a:lnTo>
                    <a:pt x="7056" y="130197"/>
                  </a:lnTo>
                  <a:lnTo>
                    <a:pt x="8127" y="186072"/>
                  </a:lnTo>
                  <a:lnTo>
                    <a:pt x="5219" y="242169"/>
                  </a:lnTo>
                  <a:lnTo>
                    <a:pt x="1131" y="260879"/>
                  </a:lnTo>
                  <a:lnTo>
                    <a:pt x="42" y="259317"/>
                  </a:lnTo>
                  <a:lnTo>
                    <a:pt x="0" y="245104"/>
                  </a:lnTo>
                  <a:lnTo>
                    <a:pt x="7725" y="211964"/>
                  </a:lnTo>
                  <a:lnTo>
                    <a:pt x="18233" y="190133"/>
                  </a:lnTo>
                  <a:lnTo>
                    <a:pt x="26651" y="182907"/>
                  </a:lnTo>
                  <a:lnTo>
                    <a:pt x="48481" y="174879"/>
                  </a:lnTo>
                  <a:lnTo>
                    <a:pt x="58515" y="175078"/>
                  </a:lnTo>
                  <a:lnTo>
                    <a:pt x="113363" y="197513"/>
                  </a:lnTo>
                  <a:lnTo>
                    <a:pt x="129524" y="209057"/>
                  </a:lnTo>
                  <a:lnTo>
                    <a:pt x="141386" y="225105"/>
                  </a:lnTo>
                  <a:lnTo>
                    <a:pt x="146188" y="234298"/>
                  </a:lnTo>
                  <a:lnTo>
                    <a:pt x="148402" y="253871"/>
                  </a:lnTo>
                  <a:lnTo>
                    <a:pt x="147355" y="264004"/>
                  </a:lnTo>
                  <a:lnTo>
                    <a:pt x="143148" y="271929"/>
                  </a:lnTo>
                  <a:lnTo>
                    <a:pt x="129113" y="283854"/>
                  </a:lnTo>
                  <a:lnTo>
                    <a:pt x="95893" y="291555"/>
                  </a:lnTo>
                  <a:lnTo>
                    <a:pt x="46646" y="286038"/>
                  </a:lnTo>
                  <a:lnTo>
                    <a:pt x="2944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80518" y="350598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29308" y="34898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91046" y="3463875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10701" y="17981"/>
                  </a:lnTo>
                  <a:lnTo>
                    <a:pt x="87906" y="75524"/>
                  </a:lnTo>
                  <a:lnTo>
                    <a:pt x="70212" y="135494"/>
                  </a:lnTo>
                  <a:lnTo>
                    <a:pt x="48921" y="187118"/>
                  </a:lnTo>
                  <a:lnTo>
                    <a:pt x="32237" y="239256"/>
                  </a:lnTo>
                  <a:lnTo>
                    <a:pt x="5372" y="29571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75357" y="319013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54145"/>
                  </a:lnTo>
                  <a:lnTo>
                    <a:pt x="434" y="1090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38487" y="344281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39" y="0"/>
                  </a:lnTo>
                  <a:lnTo>
                    <a:pt x="143592" y="0"/>
                  </a:lnTo>
                  <a:lnTo>
                    <a:pt x="85113" y="11453"/>
                  </a:lnTo>
                  <a:lnTo>
                    <a:pt x="26806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38528" y="3579689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175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24095" y="3579689"/>
              <a:ext cx="124963" cy="111063"/>
            </a:xfrm>
            <a:custGeom>
              <a:avLst/>
              <a:gdLst/>
              <a:ahLst/>
              <a:cxnLst/>
              <a:rect l="0" t="0" r="0" b="0"/>
              <a:pathLst>
                <a:path w="124963" h="111063">
                  <a:moveTo>
                    <a:pt x="124962" y="94756"/>
                  </a:moveTo>
                  <a:lnTo>
                    <a:pt x="87484" y="103090"/>
                  </a:lnTo>
                  <a:lnTo>
                    <a:pt x="30816" y="111062"/>
                  </a:lnTo>
                  <a:lnTo>
                    <a:pt x="9420" y="108632"/>
                  </a:lnTo>
                  <a:lnTo>
                    <a:pt x="3480" y="104007"/>
                  </a:lnTo>
                  <a:lnTo>
                    <a:pt x="690" y="97414"/>
                  </a:lnTo>
                  <a:lnTo>
                    <a:pt x="0" y="89509"/>
                  </a:lnTo>
                  <a:lnTo>
                    <a:pt x="18588" y="33090"/>
                  </a:lnTo>
                  <a:lnTo>
                    <a:pt x="302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33285" y="3232248"/>
              <a:ext cx="146220" cy="568540"/>
            </a:xfrm>
            <a:custGeom>
              <a:avLst/>
              <a:gdLst/>
              <a:ahLst/>
              <a:cxnLst/>
              <a:rect l="0" t="0" r="0" b="0"/>
              <a:pathLst>
                <a:path w="146220" h="568540">
                  <a:moveTo>
                    <a:pt x="0" y="0"/>
                  </a:moveTo>
                  <a:lnTo>
                    <a:pt x="35917" y="63428"/>
                  </a:lnTo>
                  <a:lnTo>
                    <a:pt x="70298" y="121437"/>
                  </a:lnTo>
                  <a:lnTo>
                    <a:pt x="96966" y="181458"/>
                  </a:lnTo>
                  <a:lnTo>
                    <a:pt x="123269" y="235625"/>
                  </a:lnTo>
                  <a:lnTo>
                    <a:pt x="141420" y="285319"/>
                  </a:lnTo>
                  <a:lnTo>
                    <a:pt x="146219" y="345915"/>
                  </a:lnTo>
                  <a:lnTo>
                    <a:pt x="141576" y="408881"/>
                  </a:lnTo>
                  <a:lnTo>
                    <a:pt x="120989" y="460833"/>
                  </a:lnTo>
                  <a:lnTo>
                    <a:pt x="81905" y="515578"/>
                  </a:lnTo>
                  <a:lnTo>
                    <a:pt x="31585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968829" y="2253099"/>
            <a:ext cx="2705825" cy="863337"/>
            <a:chOff x="1968829" y="2253099"/>
            <a:chExt cx="2705825" cy="863337"/>
          </a:xfrm>
        </p:grpSpPr>
        <p:sp>
          <p:nvSpPr>
            <p:cNvPr id="106" name="Freeform 105"/>
            <p:cNvSpPr/>
            <p:nvPr/>
          </p:nvSpPr>
          <p:spPr>
            <a:xfrm>
              <a:off x="1968829" y="2362846"/>
              <a:ext cx="1105493" cy="90294"/>
            </a:xfrm>
            <a:custGeom>
              <a:avLst/>
              <a:gdLst/>
              <a:ahLst/>
              <a:cxnLst/>
              <a:rect l="0" t="0" r="0" b="0"/>
              <a:pathLst>
                <a:path w="1105493" h="90294">
                  <a:moveTo>
                    <a:pt x="1105492" y="6065"/>
                  </a:moveTo>
                  <a:lnTo>
                    <a:pt x="1070700" y="0"/>
                  </a:lnTo>
                  <a:lnTo>
                    <a:pt x="1011835" y="4521"/>
                  </a:lnTo>
                  <a:lnTo>
                    <a:pt x="960390" y="11350"/>
                  </a:lnTo>
                  <a:lnTo>
                    <a:pt x="910420" y="15040"/>
                  </a:lnTo>
                  <a:lnTo>
                    <a:pt x="862339" y="21723"/>
                  </a:lnTo>
                  <a:lnTo>
                    <a:pt x="801690" y="25523"/>
                  </a:lnTo>
                  <a:lnTo>
                    <a:pt x="748624" y="26649"/>
                  </a:lnTo>
                  <a:lnTo>
                    <a:pt x="688772" y="28199"/>
                  </a:lnTo>
                  <a:lnTo>
                    <a:pt x="631889" y="35437"/>
                  </a:lnTo>
                  <a:lnTo>
                    <a:pt x="570004" y="42803"/>
                  </a:lnTo>
                  <a:lnTo>
                    <a:pt x="509860" y="47118"/>
                  </a:lnTo>
                  <a:lnTo>
                    <a:pt x="452919" y="51089"/>
                  </a:lnTo>
                  <a:lnTo>
                    <a:pt x="396611" y="57203"/>
                  </a:lnTo>
                  <a:lnTo>
                    <a:pt x="340429" y="65646"/>
                  </a:lnTo>
                  <a:lnTo>
                    <a:pt x="284271" y="68527"/>
                  </a:lnTo>
                  <a:lnTo>
                    <a:pt x="228117" y="74686"/>
                  </a:lnTo>
                  <a:lnTo>
                    <a:pt x="174825" y="78260"/>
                  </a:lnTo>
                  <a:lnTo>
                    <a:pt x="114581" y="79319"/>
                  </a:lnTo>
                  <a:lnTo>
                    <a:pt x="63455" y="79633"/>
                  </a:lnTo>
                  <a:lnTo>
                    <a:pt x="0" y="90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42806" y="2568953"/>
              <a:ext cx="15620" cy="147400"/>
            </a:xfrm>
            <a:custGeom>
              <a:avLst/>
              <a:gdLst/>
              <a:ahLst/>
              <a:cxnLst/>
              <a:rect l="0" t="0" r="0" b="0"/>
              <a:pathLst>
                <a:path w="15620" h="147400">
                  <a:moveTo>
                    <a:pt x="15619" y="0"/>
                  </a:moveTo>
                  <a:lnTo>
                    <a:pt x="4166" y="48931"/>
                  </a:lnTo>
                  <a:lnTo>
                    <a:pt x="0" y="77899"/>
                  </a:lnTo>
                  <a:lnTo>
                    <a:pt x="3738" y="121972"/>
                  </a:lnTo>
                  <a:lnTo>
                    <a:pt x="509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21554" y="276899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39" y="0"/>
                  </a:lnTo>
                  <a:lnTo>
                    <a:pt x="143593" y="5590"/>
                  </a:lnTo>
                  <a:lnTo>
                    <a:pt x="80443" y="10723"/>
                  </a:lnTo>
                  <a:lnTo>
                    <a:pt x="2793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54644" y="2905865"/>
              <a:ext cx="19595" cy="210571"/>
            </a:xfrm>
            <a:custGeom>
              <a:avLst/>
              <a:gdLst/>
              <a:ahLst/>
              <a:cxnLst/>
              <a:rect l="0" t="0" r="0" b="0"/>
              <a:pathLst>
                <a:path w="19595" h="210571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14259" y="181528"/>
                  </a:lnTo>
                  <a:lnTo>
                    <a:pt x="1959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07068" y="2905865"/>
              <a:ext cx="146114" cy="110001"/>
            </a:xfrm>
            <a:custGeom>
              <a:avLst/>
              <a:gdLst/>
              <a:ahLst/>
              <a:cxnLst/>
              <a:rect l="0" t="0" r="0" b="0"/>
              <a:pathLst>
                <a:path w="146114" h="110001">
                  <a:moveTo>
                    <a:pt x="146113" y="73699"/>
                  </a:moveTo>
                  <a:lnTo>
                    <a:pt x="92238" y="91658"/>
                  </a:lnTo>
                  <a:lnTo>
                    <a:pt x="30191" y="110000"/>
                  </a:lnTo>
                  <a:lnTo>
                    <a:pt x="9194" y="108160"/>
                  </a:lnTo>
                  <a:lnTo>
                    <a:pt x="3361" y="103692"/>
                  </a:lnTo>
                  <a:lnTo>
                    <a:pt x="642" y="97204"/>
                  </a:lnTo>
                  <a:lnTo>
                    <a:pt x="0" y="89369"/>
                  </a:lnTo>
                  <a:lnTo>
                    <a:pt x="5524" y="74425"/>
                  </a:lnTo>
                  <a:lnTo>
                    <a:pt x="39181" y="15544"/>
                  </a:lnTo>
                  <a:lnTo>
                    <a:pt x="513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06031" y="2253099"/>
              <a:ext cx="968623" cy="31585"/>
            </a:xfrm>
            <a:custGeom>
              <a:avLst/>
              <a:gdLst/>
              <a:ahLst/>
              <a:cxnLst/>
              <a:rect l="0" t="0" r="0" b="0"/>
              <a:pathLst>
                <a:path w="968623" h="31585">
                  <a:moveTo>
                    <a:pt x="968622" y="31584"/>
                  </a:moveTo>
                  <a:lnTo>
                    <a:pt x="910005" y="22520"/>
                  </a:lnTo>
                  <a:lnTo>
                    <a:pt x="847425" y="21345"/>
                  </a:lnTo>
                  <a:lnTo>
                    <a:pt x="796101" y="21142"/>
                  </a:lnTo>
                  <a:lnTo>
                    <a:pt x="743849" y="19912"/>
                  </a:lnTo>
                  <a:lnTo>
                    <a:pt x="690153" y="13828"/>
                  </a:lnTo>
                  <a:lnTo>
                    <a:pt x="630309" y="10335"/>
                  </a:lnTo>
                  <a:lnTo>
                    <a:pt x="570463" y="3582"/>
                  </a:lnTo>
                  <a:lnTo>
                    <a:pt x="519716" y="1060"/>
                  </a:lnTo>
                  <a:lnTo>
                    <a:pt x="461266" y="314"/>
                  </a:lnTo>
                  <a:lnTo>
                    <a:pt x="399493" y="92"/>
                  </a:lnTo>
                  <a:lnTo>
                    <a:pt x="357707" y="40"/>
                  </a:lnTo>
                  <a:lnTo>
                    <a:pt x="312619" y="17"/>
                  </a:lnTo>
                  <a:lnTo>
                    <a:pt x="267623" y="7"/>
                  </a:lnTo>
                  <a:lnTo>
                    <a:pt x="209407" y="1"/>
                  </a:lnTo>
                  <a:lnTo>
                    <a:pt x="156283" y="0"/>
                  </a:lnTo>
                  <a:lnTo>
                    <a:pt x="95818" y="3119"/>
                  </a:lnTo>
                  <a:lnTo>
                    <a:pt x="38814" y="9064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11399" y="237944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4462" y="33622"/>
                  </a:lnTo>
                  <a:lnTo>
                    <a:pt x="5864" y="8220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69285" y="255842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0"/>
                  </a:lnTo>
                  <a:lnTo>
                    <a:pt x="25271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06155" y="26637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65381" y="2642653"/>
              <a:ext cx="130246" cy="98582"/>
            </a:xfrm>
            <a:custGeom>
              <a:avLst/>
              <a:gdLst/>
              <a:ahLst/>
              <a:cxnLst/>
              <a:rect l="0" t="0" r="0" b="0"/>
              <a:pathLst>
                <a:path w="130246" h="98582">
                  <a:moveTo>
                    <a:pt x="130245" y="63170"/>
                  </a:moveTo>
                  <a:lnTo>
                    <a:pt x="75201" y="88364"/>
                  </a:lnTo>
                  <a:lnTo>
                    <a:pt x="38417" y="98581"/>
                  </a:lnTo>
                  <a:lnTo>
                    <a:pt x="15733" y="97236"/>
                  </a:lnTo>
                  <a:lnTo>
                    <a:pt x="8281" y="91730"/>
                  </a:lnTo>
                  <a:lnTo>
                    <a:pt x="3312" y="83380"/>
                  </a:lnTo>
                  <a:lnTo>
                    <a:pt x="0" y="73134"/>
                  </a:lnTo>
                  <a:lnTo>
                    <a:pt x="2558" y="52391"/>
                  </a:lnTo>
                  <a:lnTo>
                    <a:pt x="144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5885430" y="1537160"/>
            <a:ext cx="294799" cy="87528"/>
          </a:xfrm>
          <a:custGeom>
            <a:avLst/>
            <a:gdLst/>
            <a:ahLst/>
            <a:cxnLst/>
            <a:rect l="0" t="0" r="0" b="0"/>
            <a:pathLst>
              <a:path w="294799" h="87528">
                <a:moveTo>
                  <a:pt x="0" y="0"/>
                </a:moveTo>
                <a:lnTo>
                  <a:pt x="9575" y="31282"/>
                </a:lnTo>
                <a:lnTo>
                  <a:pt x="39403" y="69688"/>
                </a:lnTo>
                <a:lnTo>
                  <a:pt x="65487" y="85509"/>
                </a:lnTo>
                <a:lnTo>
                  <a:pt x="88377" y="87527"/>
                </a:lnTo>
                <a:lnTo>
                  <a:pt x="111808" y="83355"/>
                </a:lnTo>
                <a:lnTo>
                  <a:pt x="130021" y="73701"/>
                </a:lnTo>
                <a:lnTo>
                  <a:pt x="142795" y="58493"/>
                </a:lnTo>
                <a:lnTo>
                  <a:pt x="147839" y="49524"/>
                </a:lnTo>
                <a:lnTo>
                  <a:pt x="162802" y="36439"/>
                </a:lnTo>
                <a:lnTo>
                  <a:pt x="205146" y="9781"/>
                </a:lnTo>
                <a:lnTo>
                  <a:pt x="228436" y="9417"/>
                </a:lnTo>
                <a:lnTo>
                  <a:pt x="262267" y="21378"/>
                </a:lnTo>
                <a:lnTo>
                  <a:pt x="294798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5211606" y="2835294"/>
            <a:ext cx="252685" cy="88784"/>
          </a:xfrm>
          <a:custGeom>
            <a:avLst/>
            <a:gdLst/>
            <a:ahLst/>
            <a:cxnLst/>
            <a:rect l="0" t="0" r="0" b="0"/>
            <a:pathLst>
              <a:path w="252685" h="88784">
                <a:moveTo>
                  <a:pt x="0" y="17928"/>
                </a:moveTo>
                <a:lnTo>
                  <a:pt x="0" y="40285"/>
                </a:lnTo>
                <a:lnTo>
                  <a:pt x="3509" y="49210"/>
                </a:lnTo>
                <a:lnTo>
                  <a:pt x="16767" y="65367"/>
                </a:lnTo>
                <a:lnTo>
                  <a:pt x="43963" y="82027"/>
                </a:lnTo>
                <a:lnTo>
                  <a:pt x="79836" y="88783"/>
                </a:lnTo>
                <a:lnTo>
                  <a:pt x="90659" y="86222"/>
                </a:lnTo>
                <a:lnTo>
                  <a:pt x="117069" y="67019"/>
                </a:lnTo>
                <a:lnTo>
                  <a:pt x="138542" y="44822"/>
                </a:lnTo>
                <a:lnTo>
                  <a:pt x="155173" y="18878"/>
                </a:lnTo>
                <a:lnTo>
                  <a:pt x="171911" y="7432"/>
                </a:lnTo>
                <a:lnTo>
                  <a:pt x="206654" y="0"/>
                </a:lnTo>
                <a:lnTo>
                  <a:pt x="217318" y="2467"/>
                </a:lnTo>
                <a:lnTo>
                  <a:pt x="252684" y="284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4632538" y="4064000"/>
            <a:ext cx="4464085" cy="1105493"/>
            <a:chOff x="4632538" y="4064000"/>
            <a:chExt cx="4464085" cy="1105493"/>
          </a:xfrm>
        </p:grpSpPr>
        <p:sp>
          <p:nvSpPr>
            <p:cNvPr id="119" name="Freeform 118"/>
            <p:cNvSpPr/>
            <p:nvPr/>
          </p:nvSpPr>
          <p:spPr>
            <a:xfrm>
              <a:off x="4664124" y="4190342"/>
              <a:ext cx="263213" cy="87528"/>
            </a:xfrm>
            <a:custGeom>
              <a:avLst/>
              <a:gdLst/>
              <a:ahLst/>
              <a:cxnLst/>
              <a:rect l="0" t="0" r="0" b="0"/>
              <a:pathLst>
                <a:path w="263213" h="87528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29309" y="69688"/>
                  </a:lnTo>
                  <a:lnTo>
                    <a:pt x="55088" y="85509"/>
                  </a:lnTo>
                  <a:lnTo>
                    <a:pt x="74786" y="87527"/>
                  </a:lnTo>
                  <a:lnTo>
                    <a:pt x="94070" y="83354"/>
                  </a:lnTo>
                  <a:lnTo>
                    <a:pt x="125513" y="61612"/>
                  </a:lnTo>
                  <a:lnTo>
                    <a:pt x="171503" y="24039"/>
                  </a:lnTo>
                  <a:lnTo>
                    <a:pt x="181016" y="19536"/>
                  </a:lnTo>
                  <a:lnTo>
                    <a:pt x="200944" y="17651"/>
                  </a:lnTo>
                  <a:lnTo>
                    <a:pt x="211172" y="18786"/>
                  </a:lnTo>
                  <a:lnTo>
                    <a:pt x="228775" y="29406"/>
                  </a:lnTo>
                  <a:lnTo>
                    <a:pt x="263212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27032" y="4095585"/>
              <a:ext cx="319308" cy="283042"/>
            </a:xfrm>
            <a:custGeom>
              <a:avLst/>
              <a:gdLst/>
              <a:ahLst/>
              <a:cxnLst/>
              <a:rect l="0" t="0" r="0" b="0"/>
              <a:pathLst>
                <a:path w="319308" h="28304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3791" y="142263"/>
                  </a:lnTo>
                  <a:lnTo>
                    <a:pt x="30312" y="204954"/>
                  </a:lnTo>
                  <a:lnTo>
                    <a:pt x="45395" y="250405"/>
                  </a:lnTo>
                  <a:lnTo>
                    <a:pt x="56816" y="267659"/>
                  </a:lnTo>
                  <a:lnTo>
                    <a:pt x="65477" y="272026"/>
                  </a:lnTo>
                  <a:lnTo>
                    <a:pt x="87578" y="273759"/>
                  </a:lnTo>
                  <a:lnTo>
                    <a:pt x="97683" y="270243"/>
                  </a:lnTo>
                  <a:lnTo>
                    <a:pt x="115150" y="256979"/>
                  </a:lnTo>
                  <a:lnTo>
                    <a:pt x="132549" y="224191"/>
                  </a:lnTo>
                  <a:lnTo>
                    <a:pt x="139523" y="184840"/>
                  </a:lnTo>
                  <a:lnTo>
                    <a:pt x="142842" y="180549"/>
                  </a:lnTo>
                  <a:lnTo>
                    <a:pt x="147394" y="182367"/>
                  </a:lnTo>
                  <a:lnTo>
                    <a:pt x="157521" y="195696"/>
                  </a:lnTo>
                  <a:lnTo>
                    <a:pt x="189251" y="253227"/>
                  </a:lnTo>
                  <a:lnTo>
                    <a:pt x="202641" y="273982"/>
                  </a:lnTo>
                  <a:lnTo>
                    <a:pt x="210656" y="279751"/>
                  </a:lnTo>
                  <a:lnTo>
                    <a:pt x="219510" y="282427"/>
                  </a:lnTo>
                  <a:lnTo>
                    <a:pt x="228921" y="283041"/>
                  </a:lnTo>
                  <a:lnTo>
                    <a:pt x="245618" y="277485"/>
                  </a:lnTo>
                  <a:lnTo>
                    <a:pt x="275401" y="254853"/>
                  </a:lnTo>
                  <a:lnTo>
                    <a:pt x="291164" y="229151"/>
                  </a:lnTo>
                  <a:lnTo>
                    <a:pt x="310625" y="175539"/>
                  </a:lnTo>
                  <a:lnTo>
                    <a:pt x="319307" y="122152"/>
                  </a:lnTo>
                  <a:lnTo>
                    <a:pt x="31091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11647" y="4064000"/>
              <a:ext cx="305419" cy="307586"/>
            </a:xfrm>
            <a:custGeom>
              <a:avLst/>
              <a:gdLst/>
              <a:ahLst/>
              <a:cxnLst/>
              <a:rect l="0" t="0" r="0" b="0"/>
              <a:pathLst>
                <a:path w="305419" h="307586">
                  <a:moveTo>
                    <a:pt x="0" y="0"/>
                  </a:moveTo>
                  <a:lnTo>
                    <a:pt x="5590" y="58616"/>
                  </a:lnTo>
                  <a:lnTo>
                    <a:pt x="9553" y="112791"/>
                  </a:lnTo>
                  <a:lnTo>
                    <a:pt x="10336" y="171671"/>
                  </a:lnTo>
                  <a:lnTo>
                    <a:pt x="10491" y="233692"/>
                  </a:lnTo>
                  <a:lnTo>
                    <a:pt x="10522" y="288880"/>
                  </a:lnTo>
                  <a:lnTo>
                    <a:pt x="13648" y="232346"/>
                  </a:lnTo>
                  <a:lnTo>
                    <a:pt x="20104" y="212059"/>
                  </a:lnTo>
                  <a:lnTo>
                    <a:pt x="30772" y="195244"/>
                  </a:lnTo>
                  <a:lnTo>
                    <a:pt x="39232" y="190994"/>
                  </a:lnTo>
                  <a:lnTo>
                    <a:pt x="61110" y="189391"/>
                  </a:lnTo>
                  <a:lnTo>
                    <a:pt x="94146" y="200655"/>
                  </a:lnTo>
                  <a:lnTo>
                    <a:pt x="112423" y="218642"/>
                  </a:lnTo>
                  <a:lnTo>
                    <a:pt x="137631" y="262727"/>
                  </a:lnTo>
                  <a:lnTo>
                    <a:pt x="146640" y="305447"/>
                  </a:lnTo>
                  <a:lnTo>
                    <a:pt x="149232" y="305406"/>
                  </a:lnTo>
                  <a:lnTo>
                    <a:pt x="200363" y="242534"/>
                  </a:lnTo>
                  <a:lnTo>
                    <a:pt x="207275" y="235389"/>
                  </a:lnTo>
                  <a:lnTo>
                    <a:pt x="261970" y="208408"/>
                  </a:lnTo>
                  <a:lnTo>
                    <a:pt x="299492" y="182066"/>
                  </a:lnTo>
                  <a:lnTo>
                    <a:pt x="303777" y="174020"/>
                  </a:lnTo>
                  <a:lnTo>
                    <a:pt x="305418" y="155721"/>
                  </a:lnTo>
                  <a:lnTo>
                    <a:pt x="300708" y="149438"/>
                  </a:lnTo>
                  <a:lnTo>
                    <a:pt x="282997" y="142456"/>
                  </a:lnTo>
                  <a:lnTo>
                    <a:pt x="262647" y="142472"/>
                  </a:lnTo>
                  <a:lnTo>
                    <a:pt x="241904" y="147549"/>
                  </a:lnTo>
                  <a:lnTo>
                    <a:pt x="220987" y="157604"/>
                  </a:lnTo>
                  <a:lnTo>
                    <a:pt x="195069" y="182008"/>
                  </a:lnTo>
                  <a:lnTo>
                    <a:pt x="178161" y="211465"/>
                  </a:lnTo>
                  <a:lnTo>
                    <a:pt x="175889" y="235144"/>
                  </a:lnTo>
                  <a:lnTo>
                    <a:pt x="179949" y="260096"/>
                  </a:lnTo>
                  <a:lnTo>
                    <a:pt x="189552" y="282884"/>
                  </a:lnTo>
                  <a:lnTo>
                    <a:pt x="204738" y="298472"/>
                  </a:lnTo>
                  <a:lnTo>
                    <a:pt x="213701" y="304266"/>
                  </a:lnTo>
                  <a:lnTo>
                    <a:pt x="236138" y="307585"/>
                  </a:lnTo>
                  <a:lnTo>
                    <a:pt x="28427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49264" y="4216874"/>
              <a:ext cx="171956" cy="184038"/>
            </a:xfrm>
            <a:custGeom>
              <a:avLst/>
              <a:gdLst/>
              <a:ahLst/>
              <a:cxnLst/>
              <a:rect l="0" t="0" r="0" b="0"/>
              <a:pathLst>
                <a:path w="171956" h="184038">
                  <a:moveTo>
                    <a:pt x="9824" y="47167"/>
                  </a:moveTo>
                  <a:lnTo>
                    <a:pt x="1491" y="84645"/>
                  </a:lnTo>
                  <a:lnTo>
                    <a:pt x="3065" y="119493"/>
                  </a:lnTo>
                  <a:lnTo>
                    <a:pt x="14078" y="162709"/>
                  </a:lnTo>
                  <a:lnTo>
                    <a:pt x="13830" y="166309"/>
                  </a:lnTo>
                  <a:lnTo>
                    <a:pt x="11325" y="165200"/>
                  </a:lnTo>
                  <a:lnTo>
                    <a:pt x="7315" y="160951"/>
                  </a:lnTo>
                  <a:lnTo>
                    <a:pt x="2860" y="143751"/>
                  </a:lnTo>
                  <a:lnTo>
                    <a:pt x="0" y="88992"/>
                  </a:lnTo>
                  <a:lnTo>
                    <a:pt x="5093" y="44612"/>
                  </a:lnTo>
                  <a:lnTo>
                    <a:pt x="13960" y="22245"/>
                  </a:lnTo>
                  <a:lnTo>
                    <a:pt x="19600" y="13005"/>
                  </a:lnTo>
                  <a:lnTo>
                    <a:pt x="28040" y="6845"/>
                  </a:lnTo>
                  <a:lnTo>
                    <a:pt x="49895" y="0"/>
                  </a:lnTo>
                  <a:lnTo>
                    <a:pt x="75207" y="6317"/>
                  </a:lnTo>
                  <a:lnTo>
                    <a:pt x="118405" y="33379"/>
                  </a:lnTo>
                  <a:lnTo>
                    <a:pt x="142082" y="59849"/>
                  </a:lnTo>
                  <a:lnTo>
                    <a:pt x="162638" y="101405"/>
                  </a:lnTo>
                  <a:lnTo>
                    <a:pt x="171955" y="138757"/>
                  </a:lnTo>
                  <a:lnTo>
                    <a:pt x="167751" y="184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17015" y="4400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59171" y="4264041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9128" y="62258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105359" y="4211399"/>
              <a:ext cx="190683" cy="347441"/>
            </a:xfrm>
            <a:custGeom>
              <a:avLst/>
              <a:gdLst/>
              <a:ahLst/>
              <a:cxnLst/>
              <a:rect l="0" t="0" r="0" b="0"/>
              <a:pathLst>
                <a:path w="190683" h="347441">
                  <a:moveTo>
                    <a:pt x="190682" y="0"/>
                  </a:moveTo>
                  <a:lnTo>
                    <a:pt x="166963" y="53027"/>
                  </a:lnTo>
                  <a:lnTo>
                    <a:pt x="137227" y="113668"/>
                  </a:lnTo>
                  <a:lnTo>
                    <a:pt x="102837" y="174239"/>
                  </a:lnTo>
                  <a:lnTo>
                    <a:pt x="60821" y="232289"/>
                  </a:lnTo>
                  <a:lnTo>
                    <a:pt x="18716" y="294856"/>
                  </a:lnTo>
                  <a:lnTo>
                    <a:pt x="1169" y="324061"/>
                  </a:lnTo>
                  <a:lnTo>
                    <a:pt x="0" y="330684"/>
                  </a:lnTo>
                  <a:lnTo>
                    <a:pt x="116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89545" y="4258452"/>
              <a:ext cx="152484" cy="164894"/>
            </a:xfrm>
            <a:custGeom>
              <a:avLst/>
              <a:gdLst/>
              <a:ahLst/>
              <a:cxnLst/>
              <a:rect l="0" t="0" r="0" b="0"/>
              <a:pathLst>
                <a:path w="152484" h="164894">
                  <a:moveTo>
                    <a:pt x="101253" y="5589"/>
                  </a:moveTo>
                  <a:lnTo>
                    <a:pt x="84485" y="0"/>
                  </a:lnTo>
                  <a:lnTo>
                    <a:pt x="66894" y="3495"/>
                  </a:lnTo>
                  <a:lnTo>
                    <a:pt x="40380" y="18617"/>
                  </a:lnTo>
                  <a:lnTo>
                    <a:pt x="10460" y="44687"/>
                  </a:lnTo>
                  <a:lnTo>
                    <a:pt x="2409" y="64690"/>
                  </a:lnTo>
                  <a:lnTo>
                    <a:pt x="0" y="89178"/>
                  </a:lnTo>
                  <a:lnTo>
                    <a:pt x="2829" y="115660"/>
                  </a:lnTo>
                  <a:lnTo>
                    <a:pt x="14225" y="136788"/>
                  </a:lnTo>
                  <a:lnTo>
                    <a:pt x="30988" y="152807"/>
                  </a:lnTo>
                  <a:lnTo>
                    <a:pt x="50137" y="163826"/>
                  </a:lnTo>
                  <a:lnTo>
                    <a:pt x="60156" y="164893"/>
                  </a:lnTo>
                  <a:lnTo>
                    <a:pt x="111915" y="149428"/>
                  </a:lnTo>
                  <a:lnTo>
                    <a:pt x="129778" y="136198"/>
                  </a:lnTo>
                  <a:lnTo>
                    <a:pt x="137817" y="127757"/>
                  </a:lnTo>
                  <a:lnTo>
                    <a:pt x="146749" y="105899"/>
                  </a:lnTo>
                  <a:lnTo>
                    <a:pt x="152483" y="53739"/>
                  </a:lnTo>
                  <a:lnTo>
                    <a:pt x="149444" y="43538"/>
                  </a:lnTo>
                  <a:lnTo>
                    <a:pt x="143909" y="35568"/>
                  </a:lnTo>
                  <a:lnTo>
                    <a:pt x="129570" y="24762"/>
                  </a:lnTo>
                  <a:lnTo>
                    <a:pt x="101253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77749" y="4253513"/>
              <a:ext cx="144677" cy="195186"/>
            </a:xfrm>
            <a:custGeom>
              <a:avLst/>
              <a:gdLst/>
              <a:ahLst/>
              <a:cxnLst/>
              <a:rect l="0" t="0" r="0" b="0"/>
              <a:pathLst>
                <a:path w="144677" h="195186">
                  <a:moveTo>
                    <a:pt x="28862" y="0"/>
                  </a:moveTo>
                  <a:lnTo>
                    <a:pt x="17683" y="11178"/>
                  </a:lnTo>
                  <a:lnTo>
                    <a:pt x="5143" y="40486"/>
                  </a:lnTo>
                  <a:lnTo>
                    <a:pt x="0" y="98377"/>
                  </a:lnTo>
                  <a:lnTo>
                    <a:pt x="7312" y="134824"/>
                  </a:lnTo>
                  <a:lnTo>
                    <a:pt x="30151" y="175460"/>
                  </a:lnTo>
                  <a:lnTo>
                    <a:pt x="36740" y="183654"/>
                  </a:lnTo>
                  <a:lnTo>
                    <a:pt x="56540" y="192758"/>
                  </a:lnTo>
                  <a:lnTo>
                    <a:pt x="68371" y="195185"/>
                  </a:lnTo>
                  <a:lnTo>
                    <a:pt x="79768" y="193295"/>
                  </a:lnTo>
                  <a:lnTo>
                    <a:pt x="101790" y="181835"/>
                  </a:lnTo>
                  <a:lnTo>
                    <a:pt x="117037" y="165043"/>
                  </a:lnTo>
                  <a:lnTo>
                    <a:pt x="136356" y="125668"/>
                  </a:lnTo>
                  <a:lnTo>
                    <a:pt x="143032" y="75689"/>
                  </a:lnTo>
                  <a:lnTo>
                    <a:pt x="144351" y="26996"/>
                  </a:lnTo>
                  <a:lnTo>
                    <a:pt x="144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93011" y="4101620"/>
              <a:ext cx="182140" cy="375244"/>
            </a:xfrm>
            <a:custGeom>
              <a:avLst/>
              <a:gdLst/>
              <a:ahLst/>
              <a:cxnLst/>
              <a:rect l="0" t="0" r="0" b="0"/>
              <a:pathLst>
                <a:path w="182140" h="375244">
                  <a:moveTo>
                    <a:pt x="129496" y="215064"/>
                  </a:moveTo>
                  <a:lnTo>
                    <a:pt x="123907" y="198296"/>
                  </a:lnTo>
                  <a:lnTo>
                    <a:pt x="111804" y="186944"/>
                  </a:lnTo>
                  <a:lnTo>
                    <a:pt x="103664" y="182279"/>
                  </a:lnTo>
                  <a:lnTo>
                    <a:pt x="85260" y="180216"/>
                  </a:lnTo>
                  <a:lnTo>
                    <a:pt x="65382" y="184368"/>
                  </a:lnTo>
                  <a:lnTo>
                    <a:pt x="44849" y="194012"/>
                  </a:lnTo>
                  <a:lnTo>
                    <a:pt x="30264" y="209217"/>
                  </a:lnTo>
                  <a:lnTo>
                    <a:pt x="3686" y="268117"/>
                  </a:lnTo>
                  <a:lnTo>
                    <a:pt x="0" y="278509"/>
                  </a:lnTo>
                  <a:lnTo>
                    <a:pt x="400" y="315491"/>
                  </a:lnTo>
                  <a:lnTo>
                    <a:pt x="13517" y="350495"/>
                  </a:lnTo>
                  <a:lnTo>
                    <a:pt x="28816" y="366112"/>
                  </a:lnTo>
                  <a:lnTo>
                    <a:pt x="37810" y="371915"/>
                  </a:lnTo>
                  <a:lnTo>
                    <a:pt x="57161" y="375243"/>
                  </a:lnTo>
                  <a:lnTo>
                    <a:pt x="67235" y="374492"/>
                  </a:lnTo>
                  <a:lnTo>
                    <a:pt x="87787" y="364300"/>
                  </a:lnTo>
                  <a:lnTo>
                    <a:pt x="115968" y="338830"/>
                  </a:lnTo>
                  <a:lnTo>
                    <a:pt x="136017" y="309057"/>
                  </a:lnTo>
                  <a:lnTo>
                    <a:pt x="153272" y="256377"/>
                  </a:lnTo>
                  <a:lnTo>
                    <a:pt x="167944" y="199221"/>
                  </a:lnTo>
                  <a:lnTo>
                    <a:pt x="178989" y="146684"/>
                  </a:lnTo>
                  <a:lnTo>
                    <a:pt x="181516" y="86263"/>
                  </a:lnTo>
                  <a:lnTo>
                    <a:pt x="180847" y="30437"/>
                  </a:lnTo>
                  <a:lnTo>
                    <a:pt x="176496" y="6666"/>
                  </a:lnTo>
                  <a:lnTo>
                    <a:pt x="172528" y="1262"/>
                  </a:lnTo>
                  <a:lnTo>
                    <a:pt x="167543" y="0"/>
                  </a:lnTo>
                  <a:lnTo>
                    <a:pt x="161880" y="1498"/>
                  </a:lnTo>
                  <a:lnTo>
                    <a:pt x="158105" y="8346"/>
                  </a:lnTo>
                  <a:lnTo>
                    <a:pt x="148925" y="61363"/>
                  </a:lnTo>
                  <a:lnTo>
                    <a:pt x="141783" y="122572"/>
                  </a:lnTo>
                  <a:lnTo>
                    <a:pt x="141542" y="179723"/>
                  </a:lnTo>
                  <a:lnTo>
                    <a:pt x="151547" y="232953"/>
                  </a:lnTo>
                  <a:lnTo>
                    <a:pt x="168232" y="284837"/>
                  </a:lnTo>
                  <a:lnTo>
                    <a:pt x="182139" y="299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81898" y="4285098"/>
              <a:ext cx="9067" cy="147400"/>
            </a:xfrm>
            <a:custGeom>
              <a:avLst/>
              <a:gdLst/>
              <a:ahLst/>
              <a:cxnLst/>
              <a:rect l="0" t="0" r="0" b="0"/>
              <a:pathLst>
                <a:path w="9067" h="147400">
                  <a:moveTo>
                    <a:pt x="9066" y="0"/>
                  </a:moveTo>
                  <a:lnTo>
                    <a:pt x="0" y="58617"/>
                  </a:lnTo>
                  <a:lnTo>
                    <a:pt x="7063" y="115214"/>
                  </a:lnTo>
                  <a:lnTo>
                    <a:pt x="906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01492" y="4179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64663" y="4264041"/>
              <a:ext cx="109565" cy="174568"/>
            </a:xfrm>
            <a:custGeom>
              <a:avLst/>
              <a:gdLst/>
              <a:ahLst/>
              <a:cxnLst/>
              <a:rect l="0" t="0" r="0" b="0"/>
              <a:pathLst>
                <a:path w="109565" h="174568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29368" y="125195"/>
                  </a:lnTo>
                  <a:lnTo>
                    <a:pt x="60294" y="169923"/>
                  </a:lnTo>
                  <a:lnTo>
                    <a:pt x="67102" y="174113"/>
                  </a:lnTo>
                  <a:lnTo>
                    <a:pt x="73980" y="174567"/>
                  </a:lnTo>
                  <a:lnTo>
                    <a:pt x="80906" y="172530"/>
                  </a:lnTo>
                  <a:lnTo>
                    <a:pt x="86692" y="166493"/>
                  </a:lnTo>
                  <a:lnTo>
                    <a:pt x="104385" y="123181"/>
                  </a:lnTo>
                  <a:lnTo>
                    <a:pt x="109564" y="98031"/>
                  </a:lnTo>
                  <a:lnTo>
                    <a:pt x="106080" y="3695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54176" y="430615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5"/>
                  </a:lnTo>
                  <a:lnTo>
                    <a:pt x="7236" y="11345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54176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61884" y="4099527"/>
              <a:ext cx="313433" cy="384195"/>
            </a:xfrm>
            <a:custGeom>
              <a:avLst/>
              <a:gdLst/>
              <a:ahLst/>
              <a:cxnLst/>
              <a:rect l="0" t="0" r="0" b="0"/>
              <a:pathLst>
                <a:path w="313433" h="384195">
                  <a:moveTo>
                    <a:pt x="113390" y="290856"/>
                  </a:moveTo>
                  <a:lnTo>
                    <a:pt x="98818" y="248164"/>
                  </a:lnTo>
                  <a:lnTo>
                    <a:pt x="93147" y="237829"/>
                  </a:lnTo>
                  <a:lnTo>
                    <a:pt x="77487" y="223225"/>
                  </a:lnTo>
                  <a:lnTo>
                    <a:pt x="68398" y="217693"/>
                  </a:lnTo>
                  <a:lnTo>
                    <a:pt x="58829" y="216344"/>
                  </a:lnTo>
                  <a:lnTo>
                    <a:pt x="38838" y="221085"/>
                  </a:lnTo>
                  <a:lnTo>
                    <a:pt x="24494" y="234110"/>
                  </a:lnTo>
                  <a:lnTo>
                    <a:pt x="5754" y="271068"/>
                  </a:lnTo>
                  <a:lnTo>
                    <a:pt x="0" y="307350"/>
                  </a:lnTo>
                  <a:lnTo>
                    <a:pt x="3884" y="342147"/>
                  </a:lnTo>
                  <a:lnTo>
                    <a:pt x="18033" y="374684"/>
                  </a:lnTo>
                  <a:lnTo>
                    <a:pt x="25252" y="380666"/>
                  </a:lnTo>
                  <a:lnTo>
                    <a:pt x="33574" y="383485"/>
                  </a:lnTo>
                  <a:lnTo>
                    <a:pt x="42632" y="384194"/>
                  </a:lnTo>
                  <a:lnTo>
                    <a:pt x="62056" y="378743"/>
                  </a:lnTo>
                  <a:lnTo>
                    <a:pt x="72148" y="374014"/>
                  </a:lnTo>
                  <a:lnTo>
                    <a:pt x="89602" y="356281"/>
                  </a:lnTo>
                  <a:lnTo>
                    <a:pt x="119870" y="306769"/>
                  </a:lnTo>
                  <a:lnTo>
                    <a:pt x="135718" y="260216"/>
                  </a:lnTo>
                  <a:lnTo>
                    <a:pt x="147822" y="203789"/>
                  </a:lnTo>
                  <a:lnTo>
                    <a:pt x="153228" y="148205"/>
                  </a:lnTo>
                  <a:lnTo>
                    <a:pt x="154830" y="94691"/>
                  </a:lnTo>
                  <a:lnTo>
                    <a:pt x="148136" y="32612"/>
                  </a:lnTo>
                  <a:lnTo>
                    <a:pt x="145912" y="0"/>
                  </a:lnTo>
                  <a:lnTo>
                    <a:pt x="145058" y="59238"/>
                  </a:lnTo>
                  <a:lnTo>
                    <a:pt x="148112" y="120669"/>
                  </a:lnTo>
                  <a:lnTo>
                    <a:pt x="154044" y="183799"/>
                  </a:lnTo>
                  <a:lnTo>
                    <a:pt x="155216" y="244190"/>
                  </a:lnTo>
                  <a:lnTo>
                    <a:pt x="158567" y="298059"/>
                  </a:lnTo>
                  <a:lnTo>
                    <a:pt x="170147" y="342842"/>
                  </a:lnTo>
                  <a:lnTo>
                    <a:pt x="174625" y="346570"/>
                  </a:lnTo>
                  <a:lnTo>
                    <a:pt x="179950" y="345547"/>
                  </a:lnTo>
                  <a:lnTo>
                    <a:pt x="185839" y="341355"/>
                  </a:lnTo>
                  <a:lnTo>
                    <a:pt x="195502" y="327338"/>
                  </a:lnTo>
                  <a:lnTo>
                    <a:pt x="199717" y="318687"/>
                  </a:lnTo>
                  <a:lnTo>
                    <a:pt x="213759" y="305955"/>
                  </a:lnTo>
                  <a:lnTo>
                    <a:pt x="276586" y="271496"/>
                  </a:lnTo>
                  <a:lnTo>
                    <a:pt x="298875" y="246125"/>
                  </a:lnTo>
                  <a:lnTo>
                    <a:pt x="302557" y="236469"/>
                  </a:lnTo>
                  <a:lnTo>
                    <a:pt x="303529" y="216381"/>
                  </a:lnTo>
                  <a:lnTo>
                    <a:pt x="296943" y="198874"/>
                  </a:lnTo>
                  <a:lnTo>
                    <a:pt x="291911" y="190930"/>
                  </a:lnTo>
                  <a:lnTo>
                    <a:pt x="283876" y="186804"/>
                  </a:lnTo>
                  <a:lnTo>
                    <a:pt x="262472" y="185339"/>
                  </a:lnTo>
                  <a:lnTo>
                    <a:pt x="243600" y="191707"/>
                  </a:lnTo>
                  <a:lnTo>
                    <a:pt x="227413" y="203506"/>
                  </a:lnTo>
                  <a:lnTo>
                    <a:pt x="206317" y="229880"/>
                  </a:lnTo>
                  <a:lnTo>
                    <a:pt x="196415" y="249717"/>
                  </a:lnTo>
                  <a:lnTo>
                    <a:pt x="189852" y="286206"/>
                  </a:lnTo>
                  <a:lnTo>
                    <a:pt x="194557" y="306726"/>
                  </a:lnTo>
                  <a:lnTo>
                    <a:pt x="199087" y="315474"/>
                  </a:lnTo>
                  <a:lnTo>
                    <a:pt x="213479" y="328314"/>
                  </a:lnTo>
                  <a:lnTo>
                    <a:pt x="255426" y="355970"/>
                  </a:lnTo>
                  <a:lnTo>
                    <a:pt x="278683" y="360740"/>
                  </a:lnTo>
                  <a:lnTo>
                    <a:pt x="295258" y="359740"/>
                  </a:lnTo>
                  <a:lnTo>
                    <a:pt x="313432" y="354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85581" y="4106114"/>
              <a:ext cx="211825" cy="321199"/>
            </a:xfrm>
            <a:custGeom>
              <a:avLst/>
              <a:gdLst/>
              <a:ahLst/>
              <a:cxnLst/>
              <a:rect l="0" t="0" r="0" b="0"/>
              <a:pathLst>
                <a:path w="211825" h="321199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22318" y="195624"/>
                  </a:lnTo>
                  <a:lnTo>
                    <a:pt x="25792" y="255624"/>
                  </a:lnTo>
                  <a:lnTo>
                    <a:pt x="32600" y="316978"/>
                  </a:lnTo>
                  <a:lnTo>
                    <a:pt x="31786" y="316604"/>
                  </a:lnTo>
                  <a:lnTo>
                    <a:pt x="30073" y="312844"/>
                  </a:lnTo>
                  <a:lnTo>
                    <a:pt x="36013" y="256434"/>
                  </a:lnTo>
                  <a:lnTo>
                    <a:pt x="48009" y="222210"/>
                  </a:lnTo>
                  <a:lnTo>
                    <a:pt x="66381" y="195431"/>
                  </a:lnTo>
                  <a:lnTo>
                    <a:pt x="92233" y="178268"/>
                  </a:lnTo>
                  <a:lnTo>
                    <a:pt x="111948" y="175936"/>
                  </a:lnTo>
                  <a:lnTo>
                    <a:pt x="132409" y="179969"/>
                  </a:lnTo>
                  <a:lnTo>
                    <a:pt x="153201" y="189561"/>
                  </a:lnTo>
                  <a:lnTo>
                    <a:pt x="179048" y="213703"/>
                  </a:lnTo>
                  <a:lnTo>
                    <a:pt x="201524" y="243084"/>
                  </a:lnTo>
                  <a:lnTo>
                    <a:pt x="209655" y="266744"/>
                  </a:lnTo>
                  <a:lnTo>
                    <a:pt x="211824" y="279605"/>
                  </a:lnTo>
                  <a:lnTo>
                    <a:pt x="207994" y="300133"/>
                  </a:lnTo>
                  <a:lnTo>
                    <a:pt x="203697" y="308883"/>
                  </a:lnTo>
                  <a:lnTo>
                    <a:pt x="196153" y="314716"/>
                  </a:lnTo>
                  <a:lnTo>
                    <a:pt x="175292" y="321198"/>
                  </a:lnTo>
                  <a:lnTo>
                    <a:pt x="121567" y="317367"/>
                  </a:lnTo>
                  <a:lnTo>
                    <a:pt x="898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454383" y="4295626"/>
              <a:ext cx="42115" cy="84230"/>
            </a:xfrm>
            <a:custGeom>
              <a:avLst/>
              <a:gdLst/>
              <a:ahLst/>
              <a:cxnLst/>
              <a:rect l="0" t="0" r="0" b="0"/>
              <a:pathLst>
                <a:path w="42115" h="84230">
                  <a:moveTo>
                    <a:pt x="0" y="0"/>
                  </a:moveTo>
                  <a:lnTo>
                    <a:pt x="19128" y="52706"/>
                  </a:lnTo>
                  <a:lnTo>
                    <a:pt x="42114" y="8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391212" y="4253513"/>
              <a:ext cx="242157" cy="389555"/>
            </a:xfrm>
            <a:custGeom>
              <a:avLst/>
              <a:gdLst/>
              <a:ahLst/>
              <a:cxnLst/>
              <a:rect l="0" t="0" r="0" b="0"/>
              <a:pathLst>
                <a:path w="242157" h="389555">
                  <a:moveTo>
                    <a:pt x="242156" y="0"/>
                  </a:moveTo>
                  <a:lnTo>
                    <a:pt x="213475" y="53875"/>
                  </a:lnTo>
                  <a:lnTo>
                    <a:pt x="175114" y="117091"/>
                  </a:lnTo>
                  <a:lnTo>
                    <a:pt x="140333" y="171946"/>
                  </a:lnTo>
                  <a:lnTo>
                    <a:pt x="103890" y="226900"/>
                  </a:lnTo>
                  <a:lnTo>
                    <a:pt x="66015" y="284029"/>
                  </a:lnTo>
                  <a:lnTo>
                    <a:pt x="29621" y="346022"/>
                  </a:lnTo>
                  <a:lnTo>
                    <a:pt x="15536" y="37509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892572" y="4259204"/>
              <a:ext cx="204051" cy="173464"/>
            </a:xfrm>
            <a:custGeom>
              <a:avLst/>
              <a:gdLst/>
              <a:ahLst/>
              <a:cxnLst/>
              <a:rect l="0" t="0" r="0" b="0"/>
              <a:pathLst>
                <a:path w="204051" h="173464">
                  <a:moveTo>
                    <a:pt x="140878" y="57480"/>
                  </a:moveTo>
                  <a:lnTo>
                    <a:pt x="126224" y="13517"/>
                  </a:lnTo>
                  <a:lnTo>
                    <a:pt x="119411" y="7114"/>
                  </a:lnTo>
                  <a:lnTo>
                    <a:pt x="99362" y="0"/>
                  </a:lnTo>
                  <a:lnTo>
                    <a:pt x="89804" y="442"/>
                  </a:lnTo>
                  <a:lnTo>
                    <a:pt x="72945" y="7173"/>
                  </a:lnTo>
                  <a:lnTo>
                    <a:pt x="50300" y="24117"/>
                  </a:lnTo>
                  <a:lnTo>
                    <a:pt x="22858" y="59208"/>
                  </a:lnTo>
                  <a:lnTo>
                    <a:pt x="1132" y="110350"/>
                  </a:lnTo>
                  <a:lnTo>
                    <a:pt x="0" y="131280"/>
                  </a:lnTo>
                  <a:lnTo>
                    <a:pt x="4567" y="151111"/>
                  </a:lnTo>
                  <a:lnTo>
                    <a:pt x="14395" y="167724"/>
                  </a:lnTo>
                  <a:lnTo>
                    <a:pt x="22631" y="171920"/>
                  </a:lnTo>
                  <a:lnTo>
                    <a:pt x="44260" y="173463"/>
                  </a:lnTo>
                  <a:lnTo>
                    <a:pt x="63232" y="167129"/>
                  </a:lnTo>
                  <a:lnTo>
                    <a:pt x="71567" y="162165"/>
                  </a:lnTo>
                  <a:lnTo>
                    <a:pt x="83947" y="147290"/>
                  </a:lnTo>
                  <a:lnTo>
                    <a:pt x="117250" y="88631"/>
                  </a:lnTo>
                  <a:lnTo>
                    <a:pt x="121617" y="78247"/>
                  </a:lnTo>
                  <a:lnTo>
                    <a:pt x="125698" y="76004"/>
                  </a:lnTo>
                  <a:lnTo>
                    <a:pt x="129588" y="79188"/>
                  </a:lnTo>
                  <a:lnTo>
                    <a:pt x="160461" y="136773"/>
                  </a:lnTo>
                  <a:lnTo>
                    <a:pt x="204050" y="162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17024" y="4653596"/>
              <a:ext cx="168200" cy="389555"/>
            </a:xfrm>
            <a:custGeom>
              <a:avLst/>
              <a:gdLst/>
              <a:ahLst/>
              <a:cxnLst/>
              <a:rect l="0" t="0" r="0" b="0"/>
              <a:pathLst>
                <a:path w="168200" h="389555">
                  <a:moveTo>
                    <a:pt x="52385" y="389554"/>
                  </a:moveTo>
                  <a:lnTo>
                    <a:pt x="36744" y="363167"/>
                  </a:lnTo>
                  <a:lnTo>
                    <a:pt x="26044" y="326104"/>
                  </a:lnTo>
                  <a:lnTo>
                    <a:pt x="18716" y="268010"/>
                  </a:lnTo>
                  <a:lnTo>
                    <a:pt x="4147" y="210031"/>
                  </a:lnTo>
                  <a:lnTo>
                    <a:pt x="613" y="154008"/>
                  </a:lnTo>
                  <a:lnTo>
                    <a:pt x="0" y="104124"/>
                  </a:lnTo>
                  <a:lnTo>
                    <a:pt x="2197" y="73183"/>
                  </a:lnTo>
                  <a:lnTo>
                    <a:pt x="10972" y="51633"/>
                  </a:lnTo>
                  <a:lnTo>
                    <a:pt x="29066" y="26347"/>
                  </a:lnTo>
                  <a:lnTo>
                    <a:pt x="54835" y="9626"/>
                  </a:lnTo>
                  <a:lnTo>
                    <a:pt x="110624" y="1901"/>
                  </a:lnTo>
                  <a:lnTo>
                    <a:pt x="1681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32538" y="4853637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189514" y="0"/>
                  </a:moveTo>
                  <a:lnTo>
                    <a:pt x="132249" y="0"/>
                  </a:lnTo>
                  <a:lnTo>
                    <a:pt x="76947" y="5589"/>
                  </a:lnTo>
                  <a:lnTo>
                    <a:pt x="1939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27336" y="4819016"/>
              <a:ext cx="136872" cy="190535"/>
            </a:xfrm>
            <a:custGeom>
              <a:avLst/>
              <a:gdLst/>
              <a:ahLst/>
              <a:cxnLst/>
              <a:rect l="0" t="0" r="0" b="0"/>
              <a:pathLst>
                <a:path w="136872" h="190535">
                  <a:moveTo>
                    <a:pt x="0" y="76735"/>
                  </a:moveTo>
                  <a:lnTo>
                    <a:pt x="17959" y="130610"/>
                  </a:lnTo>
                  <a:lnTo>
                    <a:pt x="28547" y="174854"/>
                  </a:lnTo>
                  <a:lnTo>
                    <a:pt x="30235" y="190534"/>
                  </a:lnTo>
                  <a:lnTo>
                    <a:pt x="30016" y="168815"/>
                  </a:lnTo>
                  <a:lnTo>
                    <a:pt x="15932" y="106916"/>
                  </a:lnTo>
                  <a:lnTo>
                    <a:pt x="25741" y="46582"/>
                  </a:lnTo>
                  <a:lnTo>
                    <a:pt x="41032" y="19578"/>
                  </a:lnTo>
                  <a:lnTo>
                    <a:pt x="56841" y="7268"/>
                  </a:lnTo>
                  <a:lnTo>
                    <a:pt x="65970" y="2348"/>
                  </a:lnTo>
                  <a:lnTo>
                    <a:pt x="88592" y="0"/>
                  </a:lnTo>
                  <a:lnTo>
                    <a:pt x="110734" y="2857"/>
                  </a:lnTo>
                  <a:lnTo>
                    <a:pt x="136871" y="13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20093" y="4872924"/>
              <a:ext cx="217856" cy="170227"/>
            </a:xfrm>
            <a:custGeom>
              <a:avLst/>
              <a:gdLst/>
              <a:ahLst/>
              <a:cxnLst/>
              <a:rect l="0" t="0" r="0" b="0"/>
              <a:pathLst>
                <a:path w="217856" h="170227">
                  <a:moveTo>
                    <a:pt x="80984" y="107055"/>
                  </a:moveTo>
                  <a:lnTo>
                    <a:pt x="96625" y="89074"/>
                  </a:lnTo>
                  <a:lnTo>
                    <a:pt x="104703" y="72157"/>
                  </a:lnTo>
                  <a:lnTo>
                    <a:pt x="104986" y="62733"/>
                  </a:lnTo>
                  <a:lnTo>
                    <a:pt x="99061" y="42903"/>
                  </a:lnTo>
                  <a:lnTo>
                    <a:pt x="82571" y="17597"/>
                  </a:lnTo>
                  <a:lnTo>
                    <a:pt x="66481" y="5685"/>
                  </a:lnTo>
                  <a:lnTo>
                    <a:pt x="57278" y="870"/>
                  </a:lnTo>
                  <a:lnTo>
                    <a:pt x="47633" y="0"/>
                  </a:lnTo>
                  <a:lnTo>
                    <a:pt x="27557" y="5273"/>
                  </a:lnTo>
                  <a:lnTo>
                    <a:pt x="13175" y="18535"/>
                  </a:lnTo>
                  <a:lnTo>
                    <a:pt x="7702" y="26985"/>
                  </a:lnTo>
                  <a:lnTo>
                    <a:pt x="0" y="61234"/>
                  </a:lnTo>
                  <a:lnTo>
                    <a:pt x="3307" y="101017"/>
                  </a:lnTo>
                  <a:lnTo>
                    <a:pt x="11756" y="122309"/>
                  </a:lnTo>
                  <a:lnTo>
                    <a:pt x="36244" y="155041"/>
                  </a:lnTo>
                  <a:lnTo>
                    <a:pt x="45308" y="158933"/>
                  </a:lnTo>
                  <a:lnTo>
                    <a:pt x="67858" y="160138"/>
                  </a:lnTo>
                  <a:lnTo>
                    <a:pt x="87239" y="153654"/>
                  </a:lnTo>
                  <a:lnTo>
                    <a:pt x="118745" y="130427"/>
                  </a:lnTo>
                  <a:lnTo>
                    <a:pt x="134807" y="104621"/>
                  </a:lnTo>
                  <a:lnTo>
                    <a:pt x="137923" y="103093"/>
                  </a:lnTo>
                  <a:lnTo>
                    <a:pt x="140000" y="106753"/>
                  </a:lnTo>
                  <a:lnTo>
                    <a:pt x="144648" y="122129"/>
                  </a:lnTo>
                  <a:lnTo>
                    <a:pt x="154513" y="140661"/>
                  </a:lnTo>
                  <a:lnTo>
                    <a:pt x="169816" y="154356"/>
                  </a:lnTo>
                  <a:lnTo>
                    <a:pt x="187145" y="163173"/>
                  </a:lnTo>
                  <a:lnTo>
                    <a:pt x="217855" y="170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55063" y="4881960"/>
              <a:ext cx="161871" cy="158399"/>
            </a:xfrm>
            <a:custGeom>
              <a:avLst/>
              <a:gdLst/>
              <a:ahLst/>
              <a:cxnLst/>
              <a:rect l="0" t="0" r="0" b="0"/>
              <a:pathLst>
                <a:path w="161871" h="158399">
                  <a:moveTo>
                    <a:pt x="119755" y="34848"/>
                  </a:moveTo>
                  <a:lnTo>
                    <a:pt x="108577" y="18081"/>
                  </a:lnTo>
                  <a:lnTo>
                    <a:pt x="93730" y="6729"/>
                  </a:lnTo>
                  <a:lnTo>
                    <a:pt x="84858" y="2064"/>
                  </a:lnTo>
                  <a:lnTo>
                    <a:pt x="62521" y="0"/>
                  </a:lnTo>
                  <a:lnTo>
                    <a:pt x="38166" y="4152"/>
                  </a:lnTo>
                  <a:lnTo>
                    <a:pt x="15643" y="13796"/>
                  </a:lnTo>
                  <a:lnTo>
                    <a:pt x="8233" y="21984"/>
                  </a:lnTo>
                  <a:lnTo>
                    <a:pt x="0" y="43559"/>
                  </a:lnTo>
                  <a:lnTo>
                    <a:pt x="954" y="82012"/>
                  </a:lnTo>
                  <a:lnTo>
                    <a:pt x="8853" y="102993"/>
                  </a:lnTo>
                  <a:lnTo>
                    <a:pt x="32988" y="135526"/>
                  </a:lnTo>
                  <a:lnTo>
                    <a:pt x="58951" y="151766"/>
                  </a:lnTo>
                  <a:lnTo>
                    <a:pt x="94460" y="158398"/>
                  </a:lnTo>
                  <a:lnTo>
                    <a:pt x="114752" y="153710"/>
                  </a:lnTo>
                  <a:lnTo>
                    <a:pt x="161870" y="129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90632" y="464306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17402"/>
                  </a:lnTo>
                  <a:lnTo>
                    <a:pt x="0" y="270176"/>
                  </a:lnTo>
                  <a:lnTo>
                    <a:pt x="5589" y="322858"/>
                  </a:lnTo>
                  <a:lnTo>
                    <a:pt x="10722" y="37997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64290" y="4779938"/>
              <a:ext cx="252685" cy="9066"/>
            </a:xfrm>
            <a:custGeom>
              <a:avLst/>
              <a:gdLst/>
              <a:ahLst/>
              <a:cxnLst/>
              <a:rect l="0" t="0" r="0" b="0"/>
              <a:pathLst>
                <a:path w="252685" h="9066">
                  <a:moveTo>
                    <a:pt x="252684" y="0"/>
                  </a:moveTo>
                  <a:lnTo>
                    <a:pt x="198539" y="0"/>
                  </a:lnTo>
                  <a:lnTo>
                    <a:pt x="138004" y="5589"/>
                  </a:lnTo>
                  <a:lnTo>
                    <a:pt x="87033" y="9065"/>
                  </a:lnTo>
                  <a:lnTo>
                    <a:pt x="29323" y="3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69616" y="489575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90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90673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71738" y="4832580"/>
              <a:ext cx="177775" cy="161716"/>
            </a:xfrm>
            <a:custGeom>
              <a:avLst/>
              <a:gdLst/>
              <a:ahLst/>
              <a:cxnLst/>
              <a:rect l="0" t="0" r="0" b="0"/>
              <a:pathLst>
                <a:path w="177775" h="161716">
                  <a:moveTo>
                    <a:pt x="87391" y="21057"/>
                  </a:moveTo>
                  <a:lnTo>
                    <a:pt x="70624" y="15468"/>
                  </a:lnTo>
                  <a:lnTo>
                    <a:pt x="53033" y="15843"/>
                  </a:lnTo>
                  <a:lnTo>
                    <a:pt x="34686" y="21079"/>
                  </a:lnTo>
                  <a:lnTo>
                    <a:pt x="18733" y="31206"/>
                  </a:lnTo>
                  <a:lnTo>
                    <a:pt x="6964" y="46624"/>
                  </a:lnTo>
                  <a:lnTo>
                    <a:pt x="2187" y="55649"/>
                  </a:lnTo>
                  <a:lnTo>
                    <a:pt x="0" y="78155"/>
                  </a:lnTo>
                  <a:lnTo>
                    <a:pt x="4097" y="102586"/>
                  </a:lnTo>
                  <a:lnTo>
                    <a:pt x="13717" y="125142"/>
                  </a:lnTo>
                  <a:lnTo>
                    <a:pt x="28911" y="140627"/>
                  </a:lnTo>
                  <a:lnTo>
                    <a:pt x="60315" y="155921"/>
                  </a:lnTo>
                  <a:lnTo>
                    <a:pt x="84716" y="161715"/>
                  </a:lnTo>
                  <a:lnTo>
                    <a:pt x="128977" y="155903"/>
                  </a:lnTo>
                  <a:lnTo>
                    <a:pt x="139682" y="153068"/>
                  </a:lnTo>
                  <a:lnTo>
                    <a:pt x="157814" y="140560"/>
                  </a:lnTo>
                  <a:lnTo>
                    <a:pt x="165926" y="132311"/>
                  </a:lnTo>
                  <a:lnTo>
                    <a:pt x="174938" y="110667"/>
                  </a:lnTo>
                  <a:lnTo>
                    <a:pt x="177774" y="85450"/>
                  </a:lnTo>
                  <a:lnTo>
                    <a:pt x="175134" y="58645"/>
                  </a:lnTo>
                  <a:lnTo>
                    <a:pt x="166942" y="37373"/>
                  </a:lnTo>
                  <a:lnTo>
                    <a:pt x="155503" y="21290"/>
                  </a:lnTo>
                  <a:lnTo>
                    <a:pt x="129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06528" y="4828049"/>
              <a:ext cx="151248" cy="172988"/>
            </a:xfrm>
            <a:custGeom>
              <a:avLst/>
              <a:gdLst/>
              <a:ahLst/>
              <a:cxnLst/>
              <a:rect l="0" t="0" r="0" b="0"/>
              <a:pathLst>
                <a:path w="151248" h="172988">
                  <a:moveTo>
                    <a:pt x="0" y="78230"/>
                  </a:moveTo>
                  <a:lnTo>
                    <a:pt x="16789" y="133275"/>
                  </a:lnTo>
                  <a:lnTo>
                    <a:pt x="19160" y="158067"/>
                  </a:lnTo>
                  <a:lnTo>
                    <a:pt x="18623" y="161870"/>
                  </a:lnTo>
                  <a:lnTo>
                    <a:pt x="17095" y="159727"/>
                  </a:lnTo>
                  <a:lnTo>
                    <a:pt x="4158" y="116259"/>
                  </a:lnTo>
                  <a:lnTo>
                    <a:pt x="3941" y="61220"/>
                  </a:lnTo>
                  <a:lnTo>
                    <a:pt x="9940" y="37915"/>
                  </a:lnTo>
                  <a:lnTo>
                    <a:pt x="20406" y="15859"/>
                  </a:lnTo>
                  <a:lnTo>
                    <a:pt x="28812" y="8573"/>
                  </a:lnTo>
                  <a:lnTo>
                    <a:pt x="50630" y="479"/>
                  </a:lnTo>
                  <a:lnTo>
                    <a:pt x="72806" y="0"/>
                  </a:lnTo>
                  <a:lnTo>
                    <a:pt x="94359" y="4857"/>
                  </a:lnTo>
                  <a:lnTo>
                    <a:pt x="115637" y="14815"/>
                  </a:lnTo>
                  <a:lnTo>
                    <a:pt x="130553" y="30159"/>
                  </a:lnTo>
                  <a:lnTo>
                    <a:pt x="145527" y="61647"/>
                  </a:lnTo>
                  <a:lnTo>
                    <a:pt x="151247" y="86068"/>
                  </a:lnTo>
                  <a:lnTo>
                    <a:pt x="145386" y="130341"/>
                  </a:lnTo>
                  <a:lnTo>
                    <a:pt x="136871" y="172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59212" y="4979979"/>
              <a:ext cx="50361" cy="126343"/>
            </a:xfrm>
            <a:custGeom>
              <a:avLst/>
              <a:gdLst/>
              <a:ahLst/>
              <a:cxnLst/>
              <a:rect l="0" t="0" r="0" b="0"/>
              <a:pathLst>
                <a:path w="50361" h="126343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44939" y="54057"/>
                  </a:lnTo>
                  <a:lnTo>
                    <a:pt x="50360" y="90237"/>
                  </a:lnTo>
                  <a:lnTo>
                    <a:pt x="47612" y="99932"/>
                  </a:lnTo>
                  <a:lnTo>
                    <a:pt x="42270" y="10756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17181" y="4800994"/>
              <a:ext cx="73700" cy="147401"/>
            </a:xfrm>
            <a:custGeom>
              <a:avLst/>
              <a:gdLst/>
              <a:ahLst/>
              <a:cxnLst/>
              <a:rect l="0" t="0" r="0" b="0"/>
              <a:pathLst>
                <a:path w="73700" h="147401">
                  <a:moveTo>
                    <a:pt x="0" y="0"/>
                  </a:moveTo>
                  <a:lnTo>
                    <a:pt x="19128" y="59941"/>
                  </a:lnTo>
                  <a:lnTo>
                    <a:pt x="49364" y="115439"/>
                  </a:lnTo>
                  <a:lnTo>
                    <a:pt x="73699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06653" y="4779938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200041" y="0"/>
                  </a:moveTo>
                  <a:lnTo>
                    <a:pt x="164124" y="61110"/>
                  </a:lnTo>
                  <a:lnTo>
                    <a:pt x="135332" y="121131"/>
                  </a:lnTo>
                  <a:lnTo>
                    <a:pt x="104071" y="175831"/>
                  </a:lnTo>
                  <a:lnTo>
                    <a:pt x="74153" y="231697"/>
                  </a:lnTo>
                  <a:lnTo>
                    <a:pt x="45713" y="287792"/>
                  </a:lnTo>
                  <a:lnTo>
                    <a:pt x="25970" y="342764"/>
                  </a:lnTo>
                  <a:lnTo>
                    <a:pt x="14454" y="37413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23738" y="4811523"/>
              <a:ext cx="141034" cy="174099"/>
            </a:xfrm>
            <a:custGeom>
              <a:avLst/>
              <a:gdLst/>
              <a:ahLst/>
              <a:cxnLst/>
              <a:rect l="0" t="0" r="0" b="0"/>
              <a:pathLst>
                <a:path w="141034" h="174099">
                  <a:moveTo>
                    <a:pt x="88241" y="0"/>
                  </a:moveTo>
                  <a:lnTo>
                    <a:pt x="64195" y="9575"/>
                  </a:lnTo>
                  <a:lnTo>
                    <a:pt x="28649" y="39403"/>
                  </a:lnTo>
                  <a:lnTo>
                    <a:pt x="13133" y="65487"/>
                  </a:lnTo>
                  <a:lnTo>
                    <a:pt x="1126" y="101032"/>
                  </a:lnTo>
                  <a:lnTo>
                    <a:pt x="0" y="124452"/>
                  </a:lnTo>
                  <a:lnTo>
                    <a:pt x="4569" y="145389"/>
                  </a:lnTo>
                  <a:lnTo>
                    <a:pt x="14398" y="162493"/>
                  </a:lnTo>
                  <a:lnTo>
                    <a:pt x="22635" y="167990"/>
                  </a:lnTo>
                  <a:lnTo>
                    <a:pt x="44265" y="174098"/>
                  </a:lnTo>
                  <a:lnTo>
                    <a:pt x="77161" y="171947"/>
                  </a:lnTo>
                  <a:lnTo>
                    <a:pt x="109135" y="158312"/>
                  </a:lnTo>
                  <a:lnTo>
                    <a:pt x="135246" y="133865"/>
                  </a:lnTo>
                  <a:lnTo>
                    <a:pt x="139464" y="123168"/>
                  </a:lnTo>
                  <a:lnTo>
                    <a:pt x="141033" y="98805"/>
                  </a:lnTo>
                  <a:lnTo>
                    <a:pt x="135339" y="64371"/>
                  </a:lnTo>
                  <a:lnTo>
                    <a:pt x="123211" y="45767"/>
                  </a:lnTo>
                  <a:lnTo>
                    <a:pt x="987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110698" y="4843109"/>
              <a:ext cx="214844" cy="206028"/>
            </a:xfrm>
            <a:custGeom>
              <a:avLst/>
              <a:gdLst/>
              <a:ahLst/>
              <a:cxnLst/>
              <a:rect l="0" t="0" r="0" b="0"/>
              <a:pathLst>
                <a:path w="214844" h="206028">
                  <a:moveTo>
                    <a:pt x="17094" y="10528"/>
                  </a:moveTo>
                  <a:lnTo>
                    <a:pt x="306" y="66743"/>
                  </a:lnTo>
                  <a:lnTo>
                    <a:pt x="0" y="125314"/>
                  </a:lnTo>
                  <a:lnTo>
                    <a:pt x="2189" y="139694"/>
                  </a:lnTo>
                  <a:lnTo>
                    <a:pt x="13980" y="161912"/>
                  </a:lnTo>
                  <a:lnTo>
                    <a:pt x="50144" y="195239"/>
                  </a:lnTo>
                  <a:lnTo>
                    <a:pt x="73507" y="203756"/>
                  </a:lnTo>
                  <a:lnTo>
                    <a:pt x="86289" y="206027"/>
                  </a:lnTo>
                  <a:lnTo>
                    <a:pt x="112968" y="202312"/>
                  </a:lnTo>
                  <a:lnTo>
                    <a:pt x="148056" y="187066"/>
                  </a:lnTo>
                  <a:lnTo>
                    <a:pt x="165377" y="173217"/>
                  </a:lnTo>
                  <a:lnTo>
                    <a:pt x="187112" y="145690"/>
                  </a:lnTo>
                  <a:lnTo>
                    <a:pt x="209398" y="94531"/>
                  </a:lnTo>
                  <a:lnTo>
                    <a:pt x="214843" y="51925"/>
                  </a:lnTo>
                  <a:lnTo>
                    <a:pt x="2066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742908" y="4632538"/>
            <a:ext cx="1795912" cy="652769"/>
            <a:chOff x="7742908" y="4632538"/>
            <a:chExt cx="1795912" cy="652769"/>
          </a:xfrm>
        </p:grpSpPr>
        <p:sp>
          <p:nvSpPr>
            <p:cNvPr id="156" name="Freeform 155"/>
            <p:cNvSpPr/>
            <p:nvPr/>
          </p:nvSpPr>
          <p:spPr>
            <a:xfrm>
              <a:off x="7742908" y="4837426"/>
              <a:ext cx="283340" cy="195196"/>
            </a:xfrm>
            <a:custGeom>
              <a:avLst/>
              <a:gdLst/>
              <a:ahLst/>
              <a:cxnLst/>
              <a:rect l="0" t="0" r="0" b="0"/>
              <a:pathLst>
                <a:path w="283340" h="195196">
                  <a:moveTo>
                    <a:pt x="6066" y="47797"/>
                  </a:moveTo>
                  <a:lnTo>
                    <a:pt x="0" y="80249"/>
                  </a:lnTo>
                  <a:lnTo>
                    <a:pt x="5036" y="143317"/>
                  </a:lnTo>
                  <a:lnTo>
                    <a:pt x="5379" y="148911"/>
                  </a:lnTo>
                  <a:lnTo>
                    <a:pt x="5862" y="134429"/>
                  </a:lnTo>
                  <a:lnTo>
                    <a:pt x="11628" y="74340"/>
                  </a:lnTo>
                  <a:lnTo>
                    <a:pt x="20712" y="38894"/>
                  </a:lnTo>
                  <a:lnTo>
                    <a:pt x="26358" y="30163"/>
                  </a:lnTo>
                  <a:lnTo>
                    <a:pt x="41992" y="17343"/>
                  </a:lnTo>
                  <a:lnTo>
                    <a:pt x="49903" y="15795"/>
                  </a:lnTo>
                  <a:lnTo>
                    <a:pt x="57518" y="17104"/>
                  </a:lnTo>
                  <a:lnTo>
                    <a:pt x="64934" y="20316"/>
                  </a:lnTo>
                  <a:lnTo>
                    <a:pt x="79412" y="36362"/>
                  </a:lnTo>
                  <a:lnTo>
                    <a:pt x="106409" y="89791"/>
                  </a:lnTo>
                  <a:lnTo>
                    <a:pt x="114224" y="110914"/>
                  </a:lnTo>
                  <a:lnTo>
                    <a:pt x="116775" y="113272"/>
                  </a:lnTo>
                  <a:lnTo>
                    <a:pt x="118477" y="110164"/>
                  </a:lnTo>
                  <a:lnTo>
                    <a:pt x="124700" y="48997"/>
                  </a:lnTo>
                  <a:lnTo>
                    <a:pt x="131322" y="28443"/>
                  </a:lnTo>
                  <a:lnTo>
                    <a:pt x="142064" y="11509"/>
                  </a:lnTo>
                  <a:lnTo>
                    <a:pt x="150543" y="6057"/>
                  </a:lnTo>
                  <a:lnTo>
                    <a:pt x="172443" y="0"/>
                  </a:lnTo>
                  <a:lnTo>
                    <a:pt x="194656" y="3547"/>
                  </a:lnTo>
                  <a:lnTo>
                    <a:pt x="223771" y="18698"/>
                  </a:lnTo>
                  <a:lnTo>
                    <a:pt x="231922" y="24888"/>
                  </a:lnTo>
                  <a:lnTo>
                    <a:pt x="244096" y="44244"/>
                  </a:lnTo>
                  <a:lnTo>
                    <a:pt x="272461" y="99971"/>
                  </a:lnTo>
                  <a:lnTo>
                    <a:pt x="281612" y="121288"/>
                  </a:lnTo>
                  <a:lnTo>
                    <a:pt x="283339" y="145580"/>
                  </a:lnTo>
                  <a:lnTo>
                    <a:pt x="279807" y="195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99536" y="4822052"/>
              <a:ext cx="165335" cy="235729"/>
            </a:xfrm>
            <a:custGeom>
              <a:avLst/>
              <a:gdLst/>
              <a:ahLst/>
              <a:cxnLst/>
              <a:rect l="0" t="0" r="0" b="0"/>
              <a:pathLst>
                <a:path w="165335" h="235729">
                  <a:moveTo>
                    <a:pt x="17935" y="0"/>
                  </a:moveTo>
                  <a:lnTo>
                    <a:pt x="3464" y="34791"/>
                  </a:lnTo>
                  <a:lnTo>
                    <a:pt x="0" y="79068"/>
                  </a:lnTo>
                  <a:lnTo>
                    <a:pt x="8716" y="136544"/>
                  </a:lnTo>
                  <a:lnTo>
                    <a:pt x="26296" y="198612"/>
                  </a:lnTo>
                  <a:lnTo>
                    <a:pt x="37640" y="220463"/>
                  </a:lnTo>
                  <a:lnTo>
                    <a:pt x="46279" y="227694"/>
                  </a:lnTo>
                  <a:lnTo>
                    <a:pt x="68357" y="235728"/>
                  </a:lnTo>
                  <a:lnTo>
                    <a:pt x="78457" y="235531"/>
                  </a:lnTo>
                  <a:lnTo>
                    <a:pt x="95916" y="229072"/>
                  </a:lnTo>
                  <a:lnTo>
                    <a:pt x="108356" y="215283"/>
                  </a:lnTo>
                  <a:lnTo>
                    <a:pt x="141702" y="154297"/>
                  </a:lnTo>
                  <a:lnTo>
                    <a:pt x="160316" y="94495"/>
                  </a:lnTo>
                  <a:lnTo>
                    <a:pt x="164343" y="41369"/>
                  </a:lnTo>
                  <a:lnTo>
                    <a:pt x="165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402178" y="4685181"/>
              <a:ext cx="20621" cy="368499"/>
            </a:xfrm>
            <a:custGeom>
              <a:avLst/>
              <a:gdLst/>
              <a:ahLst/>
              <a:cxnLst/>
              <a:rect l="0" t="0" r="0" b="0"/>
              <a:pathLst>
                <a:path w="20621" h="368499">
                  <a:moveTo>
                    <a:pt x="20620" y="0"/>
                  </a:moveTo>
                  <a:lnTo>
                    <a:pt x="12286" y="48931"/>
                  </a:lnTo>
                  <a:lnTo>
                    <a:pt x="10741" y="99896"/>
                  </a:lnTo>
                  <a:lnTo>
                    <a:pt x="10284" y="156331"/>
                  </a:lnTo>
                  <a:lnTo>
                    <a:pt x="7029" y="213216"/>
                  </a:lnTo>
                  <a:lnTo>
                    <a:pt x="1775" y="268286"/>
                  </a:lnTo>
                  <a:lnTo>
                    <a:pt x="0" y="328816"/>
                  </a:lnTo>
                  <a:lnTo>
                    <a:pt x="2877" y="348131"/>
                  </a:lnTo>
                  <a:lnTo>
                    <a:pt x="1009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607107" y="4674653"/>
              <a:ext cx="26262" cy="400083"/>
            </a:xfrm>
            <a:custGeom>
              <a:avLst/>
              <a:gdLst/>
              <a:ahLst/>
              <a:cxnLst/>
              <a:rect l="0" t="0" r="0" b="0"/>
              <a:pathLst>
                <a:path w="26262" h="400083">
                  <a:moveTo>
                    <a:pt x="26261" y="0"/>
                  </a:moveTo>
                  <a:lnTo>
                    <a:pt x="11790" y="33622"/>
                  </a:lnTo>
                  <a:lnTo>
                    <a:pt x="6505" y="88443"/>
                  </a:lnTo>
                  <a:lnTo>
                    <a:pt x="5589" y="141238"/>
                  </a:lnTo>
                  <a:lnTo>
                    <a:pt x="5319" y="201335"/>
                  </a:lnTo>
                  <a:lnTo>
                    <a:pt x="2118" y="260476"/>
                  </a:lnTo>
                  <a:lnTo>
                    <a:pt x="0" y="311924"/>
                  </a:lnTo>
                  <a:lnTo>
                    <a:pt x="4176" y="371230"/>
                  </a:lnTo>
                  <a:lnTo>
                    <a:pt x="5204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17554" y="4822052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101072" y="9552"/>
                  </a:lnTo>
                  <a:lnTo>
                    <a:pt x="4266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16815" y="4916808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4263" y="143644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843938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980808" y="4885722"/>
              <a:ext cx="147845" cy="375724"/>
            </a:xfrm>
            <a:custGeom>
              <a:avLst/>
              <a:gdLst/>
              <a:ahLst/>
              <a:cxnLst/>
              <a:rect l="0" t="0" r="0" b="0"/>
              <a:pathLst>
                <a:path w="147845" h="375724">
                  <a:moveTo>
                    <a:pt x="0" y="73200"/>
                  </a:moveTo>
                  <a:lnTo>
                    <a:pt x="3120" y="130464"/>
                  </a:lnTo>
                  <a:lnTo>
                    <a:pt x="11453" y="179855"/>
                  </a:lnTo>
                  <a:lnTo>
                    <a:pt x="18211" y="228413"/>
                  </a:lnTo>
                  <a:lnTo>
                    <a:pt x="26084" y="281154"/>
                  </a:lnTo>
                  <a:lnTo>
                    <a:pt x="31669" y="334943"/>
                  </a:lnTo>
                  <a:lnTo>
                    <a:pt x="37329" y="374322"/>
                  </a:lnTo>
                  <a:lnTo>
                    <a:pt x="36585" y="375723"/>
                  </a:lnTo>
                  <a:lnTo>
                    <a:pt x="34919" y="373148"/>
                  </a:lnTo>
                  <a:lnTo>
                    <a:pt x="26288" y="309833"/>
                  </a:lnTo>
                  <a:lnTo>
                    <a:pt x="20920" y="249231"/>
                  </a:lnTo>
                  <a:lnTo>
                    <a:pt x="9809" y="194799"/>
                  </a:lnTo>
                  <a:lnTo>
                    <a:pt x="2907" y="145494"/>
                  </a:lnTo>
                  <a:lnTo>
                    <a:pt x="574" y="82021"/>
                  </a:lnTo>
                  <a:lnTo>
                    <a:pt x="170" y="38639"/>
                  </a:lnTo>
                  <a:lnTo>
                    <a:pt x="3623" y="26763"/>
                  </a:lnTo>
                  <a:lnTo>
                    <a:pt x="16818" y="7328"/>
                  </a:lnTo>
                  <a:lnTo>
                    <a:pt x="26420" y="2379"/>
                  </a:lnTo>
                  <a:lnTo>
                    <a:pt x="49567" y="0"/>
                  </a:lnTo>
                  <a:lnTo>
                    <a:pt x="88906" y="5238"/>
                  </a:lnTo>
                  <a:lnTo>
                    <a:pt x="110094" y="14138"/>
                  </a:lnTo>
                  <a:lnTo>
                    <a:pt x="127309" y="27063"/>
                  </a:lnTo>
                  <a:lnTo>
                    <a:pt x="142759" y="44506"/>
                  </a:lnTo>
                  <a:lnTo>
                    <a:pt x="146646" y="54071"/>
                  </a:lnTo>
                  <a:lnTo>
                    <a:pt x="147844" y="74057"/>
                  </a:lnTo>
                  <a:lnTo>
                    <a:pt x="141358" y="91518"/>
                  </a:lnTo>
                  <a:lnTo>
                    <a:pt x="136353" y="99450"/>
                  </a:lnTo>
                  <a:lnTo>
                    <a:pt x="121433" y="111383"/>
                  </a:lnTo>
                  <a:lnTo>
                    <a:pt x="101933" y="119416"/>
                  </a:lnTo>
                  <a:lnTo>
                    <a:pt x="57527" y="124573"/>
                  </a:lnTo>
                  <a:lnTo>
                    <a:pt x="31586" y="125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44149" y="4632538"/>
              <a:ext cx="20929" cy="347442"/>
            </a:xfrm>
            <a:custGeom>
              <a:avLst/>
              <a:gdLst/>
              <a:ahLst/>
              <a:cxnLst/>
              <a:rect l="0" t="0" r="0" b="0"/>
              <a:pathLst>
                <a:path w="20929" h="347442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5499" y="216373"/>
                  </a:lnTo>
                  <a:lnTo>
                    <a:pt x="8948" y="269872"/>
                  </a:lnTo>
                  <a:lnTo>
                    <a:pt x="18542" y="328777"/>
                  </a:lnTo>
                  <a:lnTo>
                    <a:pt x="209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328249" y="4832580"/>
              <a:ext cx="63171" cy="105286"/>
            </a:xfrm>
            <a:custGeom>
              <a:avLst/>
              <a:gdLst/>
              <a:ahLst/>
              <a:cxnLst/>
              <a:rect l="0" t="0" r="0" b="0"/>
              <a:pathLst>
                <a:path w="63171" h="105286">
                  <a:moveTo>
                    <a:pt x="0" y="0"/>
                  </a:moveTo>
                  <a:lnTo>
                    <a:pt x="20243" y="43963"/>
                  </a:lnTo>
                  <a:lnTo>
                    <a:pt x="6317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244021" y="4790466"/>
              <a:ext cx="294799" cy="494841"/>
            </a:xfrm>
            <a:custGeom>
              <a:avLst/>
              <a:gdLst/>
              <a:ahLst/>
              <a:cxnLst/>
              <a:rect l="0" t="0" r="0" b="0"/>
              <a:pathLst>
                <a:path w="294799" h="494841">
                  <a:moveTo>
                    <a:pt x="294798" y="0"/>
                  </a:moveTo>
                  <a:lnTo>
                    <a:pt x="239710" y="55087"/>
                  </a:lnTo>
                  <a:lnTo>
                    <a:pt x="195430" y="113940"/>
                  </a:lnTo>
                  <a:lnTo>
                    <a:pt x="165509" y="168209"/>
                  </a:lnTo>
                  <a:lnTo>
                    <a:pt x="133501" y="231605"/>
                  </a:lnTo>
                  <a:lnTo>
                    <a:pt x="100709" y="294796"/>
                  </a:lnTo>
                  <a:lnTo>
                    <a:pt x="66803" y="357968"/>
                  </a:lnTo>
                  <a:lnTo>
                    <a:pt x="34649" y="416201"/>
                  </a:lnTo>
                  <a:lnTo>
                    <a:pt x="9270" y="47324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758880" y="5243191"/>
            <a:ext cx="3411235" cy="536955"/>
            <a:chOff x="4758880" y="5243191"/>
            <a:chExt cx="3411235" cy="536955"/>
          </a:xfrm>
        </p:grpSpPr>
        <p:sp>
          <p:nvSpPr>
            <p:cNvPr id="168" name="Freeform 167"/>
            <p:cNvSpPr/>
            <p:nvPr/>
          </p:nvSpPr>
          <p:spPr>
            <a:xfrm>
              <a:off x="4758880" y="5295834"/>
              <a:ext cx="203894" cy="357753"/>
            </a:xfrm>
            <a:custGeom>
              <a:avLst/>
              <a:gdLst/>
              <a:ahLst/>
              <a:cxnLst/>
              <a:rect l="0" t="0" r="0" b="0"/>
              <a:pathLst>
                <a:path w="203894" h="357753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1410" y="165005"/>
                  </a:lnTo>
                  <a:lnTo>
                    <a:pt x="18805" y="221110"/>
                  </a:lnTo>
                  <a:lnTo>
                    <a:pt x="20613" y="277252"/>
                  </a:lnTo>
                  <a:lnTo>
                    <a:pt x="19800" y="332233"/>
                  </a:lnTo>
                  <a:lnTo>
                    <a:pt x="15429" y="355889"/>
                  </a:lnTo>
                  <a:lnTo>
                    <a:pt x="13796" y="357752"/>
                  </a:lnTo>
                  <a:lnTo>
                    <a:pt x="11981" y="344224"/>
                  </a:lnTo>
                  <a:lnTo>
                    <a:pt x="19053" y="291255"/>
                  </a:lnTo>
                  <a:lnTo>
                    <a:pt x="26251" y="243536"/>
                  </a:lnTo>
                  <a:lnTo>
                    <a:pt x="41183" y="216568"/>
                  </a:lnTo>
                  <a:lnTo>
                    <a:pt x="60426" y="193760"/>
                  </a:lnTo>
                  <a:lnTo>
                    <a:pt x="83398" y="185551"/>
                  </a:lnTo>
                  <a:lnTo>
                    <a:pt x="111936" y="184243"/>
                  </a:lnTo>
                  <a:lnTo>
                    <a:pt x="151969" y="196660"/>
                  </a:lnTo>
                  <a:lnTo>
                    <a:pt x="171267" y="208677"/>
                  </a:lnTo>
                  <a:lnTo>
                    <a:pt x="184524" y="224937"/>
                  </a:lnTo>
                  <a:lnTo>
                    <a:pt x="202566" y="263970"/>
                  </a:lnTo>
                  <a:lnTo>
                    <a:pt x="203893" y="284606"/>
                  </a:lnTo>
                  <a:lnTo>
                    <a:pt x="199414" y="304306"/>
                  </a:lnTo>
                  <a:lnTo>
                    <a:pt x="189624" y="320861"/>
                  </a:lnTo>
                  <a:lnTo>
                    <a:pt x="174355" y="332898"/>
                  </a:lnTo>
                  <a:lnTo>
                    <a:pt x="135956" y="350157"/>
                  </a:lnTo>
                  <a:lnTo>
                    <a:pt x="112288" y="351377"/>
                  </a:lnTo>
                  <a:lnTo>
                    <a:pt x="58965" y="34262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011565" y="5485347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9498" y="58563"/>
                  </a:lnTo>
                  <a:lnTo>
                    <a:pt x="78036" y="91492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032621" y="5443233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42287" y="26386"/>
                  </a:lnTo>
                  <a:lnTo>
                    <a:pt x="123084" y="83312"/>
                  </a:lnTo>
                  <a:lnTo>
                    <a:pt x="93866" y="145083"/>
                  </a:lnTo>
                  <a:lnTo>
                    <a:pt x="66780" y="206972"/>
                  </a:lnTo>
                  <a:lnTo>
                    <a:pt x="40236" y="262738"/>
                  </a:lnTo>
                  <a:lnTo>
                    <a:pt x="18153" y="3126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507867" y="5453761"/>
              <a:ext cx="9067" cy="157929"/>
            </a:xfrm>
            <a:custGeom>
              <a:avLst/>
              <a:gdLst/>
              <a:ahLst/>
              <a:cxnLst/>
              <a:rect l="0" t="0" r="0" b="0"/>
              <a:pathLst>
                <a:path w="9067" h="157929">
                  <a:moveTo>
                    <a:pt x="9066" y="0"/>
                  </a:moveTo>
                  <a:lnTo>
                    <a:pt x="5946" y="48931"/>
                  </a:lnTo>
                  <a:lnTo>
                    <a:pt x="0" y="108062"/>
                  </a:lnTo>
                  <a:lnTo>
                    <a:pt x="906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527461" y="53274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655998" y="5243191"/>
              <a:ext cx="14322" cy="347442"/>
            </a:xfrm>
            <a:custGeom>
              <a:avLst/>
              <a:gdLst/>
              <a:ahLst/>
              <a:cxnLst/>
              <a:rect l="0" t="0" r="0" b="0"/>
              <a:pathLst>
                <a:path w="14322" h="347442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1"/>
                  </a:lnTo>
                  <a:lnTo>
                    <a:pt x="7740" y="210097"/>
                  </a:lnTo>
                  <a:lnTo>
                    <a:pt x="11277" y="259953"/>
                  </a:lnTo>
                  <a:lnTo>
                    <a:pt x="14321" y="288670"/>
                  </a:lnTo>
                  <a:lnTo>
                    <a:pt x="833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590632" y="535900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69486" y="16788"/>
                  </a:lnTo>
                  <a:lnTo>
                    <a:pt x="2044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852653" y="5398457"/>
              <a:ext cx="154354" cy="205708"/>
            </a:xfrm>
            <a:custGeom>
              <a:avLst/>
              <a:gdLst/>
              <a:ahLst/>
              <a:cxnLst/>
              <a:rect l="0" t="0" r="0" b="0"/>
              <a:pathLst>
                <a:path w="154354" h="205708">
                  <a:moveTo>
                    <a:pt x="127533" y="23719"/>
                  </a:moveTo>
                  <a:lnTo>
                    <a:pt x="109553" y="8078"/>
                  </a:lnTo>
                  <a:lnTo>
                    <a:pt x="92636" y="0"/>
                  </a:lnTo>
                  <a:lnTo>
                    <a:pt x="52203" y="53"/>
                  </a:lnTo>
                  <a:lnTo>
                    <a:pt x="29323" y="7742"/>
                  </a:lnTo>
                  <a:lnTo>
                    <a:pt x="19946" y="13068"/>
                  </a:lnTo>
                  <a:lnTo>
                    <a:pt x="6407" y="28344"/>
                  </a:lnTo>
                  <a:lnTo>
                    <a:pt x="1159" y="37330"/>
                  </a:lnTo>
                  <a:lnTo>
                    <a:pt x="0" y="45661"/>
                  </a:lnTo>
                  <a:lnTo>
                    <a:pt x="4951" y="61157"/>
                  </a:lnTo>
                  <a:lnTo>
                    <a:pt x="18070" y="72723"/>
                  </a:lnTo>
                  <a:lnTo>
                    <a:pt x="75448" y="97099"/>
                  </a:lnTo>
                  <a:lnTo>
                    <a:pt x="126437" y="116094"/>
                  </a:lnTo>
                  <a:lnTo>
                    <a:pt x="143034" y="127556"/>
                  </a:lnTo>
                  <a:lnTo>
                    <a:pt x="148395" y="136227"/>
                  </a:lnTo>
                  <a:lnTo>
                    <a:pt x="154353" y="158341"/>
                  </a:lnTo>
                  <a:lnTo>
                    <a:pt x="153602" y="168449"/>
                  </a:lnTo>
                  <a:lnTo>
                    <a:pt x="146528" y="185919"/>
                  </a:lnTo>
                  <a:lnTo>
                    <a:pt x="132466" y="198363"/>
                  </a:lnTo>
                  <a:lnTo>
                    <a:pt x="123803" y="203320"/>
                  </a:lnTo>
                  <a:lnTo>
                    <a:pt x="104819" y="205707"/>
                  </a:lnTo>
                  <a:lnTo>
                    <a:pt x="46380" y="201929"/>
                  </a:lnTo>
                  <a:lnTo>
                    <a:pt x="1191" y="192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298131" y="5422176"/>
              <a:ext cx="113725" cy="191867"/>
            </a:xfrm>
            <a:custGeom>
              <a:avLst/>
              <a:gdLst/>
              <a:ahLst/>
              <a:cxnLst/>
              <a:rect l="0" t="0" r="0" b="0"/>
              <a:pathLst>
                <a:path w="113725" h="191867">
                  <a:moveTo>
                    <a:pt x="40024" y="63171"/>
                  </a:moveTo>
                  <a:lnTo>
                    <a:pt x="34435" y="79939"/>
                  </a:lnTo>
                  <a:lnTo>
                    <a:pt x="38479" y="138616"/>
                  </a:lnTo>
                  <a:lnTo>
                    <a:pt x="44717" y="191866"/>
                  </a:lnTo>
                  <a:lnTo>
                    <a:pt x="41982" y="191082"/>
                  </a:lnTo>
                  <a:lnTo>
                    <a:pt x="37820" y="187049"/>
                  </a:lnTo>
                  <a:lnTo>
                    <a:pt x="15572" y="135730"/>
                  </a:lnTo>
                  <a:lnTo>
                    <a:pt x="1044" y="80958"/>
                  </a:lnTo>
                  <a:lnTo>
                    <a:pt x="0" y="68010"/>
                  </a:lnTo>
                  <a:lnTo>
                    <a:pt x="5078" y="47384"/>
                  </a:lnTo>
                  <a:lnTo>
                    <a:pt x="9708" y="38608"/>
                  </a:lnTo>
                  <a:lnTo>
                    <a:pt x="24210" y="25738"/>
                  </a:lnTo>
                  <a:lnTo>
                    <a:pt x="43524" y="17288"/>
                  </a:lnTo>
                  <a:lnTo>
                    <a:pt x="87812" y="8744"/>
                  </a:lnTo>
                  <a:lnTo>
                    <a:pt x="1137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478045" y="5432258"/>
              <a:ext cx="133502" cy="147846"/>
            </a:xfrm>
            <a:custGeom>
              <a:avLst/>
              <a:gdLst/>
              <a:ahLst/>
              <a:cxnLst/>
              <a:rect l="0" t="0" r="0" b="0"/>
              <a:pathLst>
                <a:path w="133502" h="147846">
                  <a:moveTo>
                    <a:pt x="7509" y="63617"/>
                  </a:moveTo>
                  <a:lnTo>
                    <a:pt x="24277" y="69206"/>
                  </a:lnTo>
                  <a:lnTo>
                    <a:pt x="82955" y="65162"/>
                  </a:lnTo>
                  <a:lnTo>
                    <a:pt x="107722" y="61964"/>
                  </a:lnTo>
                  <a:lnTo>
                    <a:pt x="126527" y="52744"/>
                  </a:lnTo>
                  <a:lnTo>
                    <a:pt x="131308" y="45840"/>
                  </a:lnTo>
                  <a:lnTo>
                    <a:pt x="133325" y="37728"/>
                  </a:lnTo>
                  <a:lnTo>
                    <a:pt x="133501" y="28810"/>
                  </a:lnTo>
                  <a:lnTo>
                    <a:pt x="127456" y="12663"/>
                  </a:lnTo>
                  <a:lnTo>
                    <a:pt x="122569" y="5081"/>
                  </a:lnTo>
                  <a:lnTo>
                    <a:pt x="114631" y="1197"/>
                  </a:lnTo>
                  <a:lnTo>
                    <a:pt x="93333" y="0"/>
                  </a:lnTo>
                  <a:lnTo>
                    <a:pt x="55035" y="5903"/>
                  </a:lnTo>
                  <a:lnTo>
                    <a:pt x="34091" y="14960"/>
                  </a:lnTo>
                  <a:lnTo>
                    <a:pt x="25230" y="20651"/>
                  </a:lnTo>
                  <a:lnTo>
                    <a:pt x="12266" y="36332"/>
                  </a:lnTo>
                  <a:lnTo>
                    <a:pt x="3774" y="56170"/>
                  </a:lnTo>
                  <a:lnTo>
                    <a:pt x="0" y="80584"/>
                  </a:lnTo>
                  <a:lnTo>
                    <a:pt x="4562" y="100794"/>
                  </a:lnTo>
                  <a:lnTo>
                    <a:pt x="15558" y="117575"/>
                  </a:lnTo>
                  <a:lnTo>
                    <a:pt x="32144" y="132832"/>
                  </a:lnTo>
                  <a:lnTo>
                    <a:pt x="54333" y="141173"/>
                  </a:lnTo>
                  <a:lnTo>
                    <a:pt x="90013" y="145868"/>
                  </a:lnTo>
                  <a:lnTo>
                    <a:pt x="123323" y="147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681906" y="5432704"/>
              <a:ext cx="130033" cy="150501"/>
            </a:xfrm>
            <a:custGeom>
              <a:avLst/>
              <a:gdLst/>
              <a:ahLst/>
              <a:cxnLst/>
              <a:rect l="0" t="0" r="0" b="0"/>
              <a:pathLst>
                <a:path w="130033" h="150501">
                  <a:moveTo>
                    <a:pt x="130032" y="0"/>
                  </a:moveTo>
                  <a:lnTo>
                    <a:pt x="71415" y="5590"/>
                  </a:lnTo>
                  <a:lnTo>
                    <a:pt x="36624" y="20244"/>
                  </a:lnTo>
                  <a:lnTo>
                    <a:pt x="21056" y="35904"/>
                  </a:lnTo>
                  <a:lnTo>
                    <a:pt x="1531" y="74553"/>
                  </a:lnTo>
                  <a:lnTo>
                    <a:pt x="0" y="95136"/>
                  </a:lnTo>
                  <a:lnTo>
                    <a:pt x="4389" y="114812"/>
                  </a:lnTo>
                  <a:lnTo>
                    <a:pt x="14139" y="131356"/>
                  </a:lnTo>
                  <a:lnTo>
                    <a:pt x="29391" y="143389"/>
                  </a:lnTo>
                  <a:lnTo>
                    <a:pt x="38371" y="148235"/>
                  </a:lnTo>
                  <a:lnTo>
                    <a:pt x="57708" y="150500"/>
                  </a:lnTo>
                  <a:lnTo>
                    <a:pt x="11950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917222" y="550640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927751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023113" y="5443685"/>
              <a:ext cx="160420" cy="325181"/>
            </a:xfrm>
            <a:custGeom>
              <a:avLst/>
              <a:gdLst/>
              <a:ahLst/>
              <a:cxnLst/>
              <a:rect l="0" t="0" r="0" b="0"/>
              <a:pathLst>
                <a:path w="160420" h="325181">
                  <a:moveTo>
                    <a:pt x="30980" y="136418"/>
                  </a:moveTo>
                  <a:lnTo>
                    <a:pt x="36570" y="195035"/>
                  </a:lnTo>
                  <a:lnTo>
                    <a:pt x="41703" y="249209"/>
                  </a:lnTo>
                  <a:lnTo>
                    <a:pt x="49649" y="304971"/>
                  </a:lnTo>
                  <a:lnTo>
                    <a:pt x="50445" y="318976"/>
                  </a:lnTo>
                  <a:lnTo>
                    <a:pt x="48636" y="324804"/>
                  </a:lnTo>
                  <a:lnTo>
                    <a:pt x="45091" y="325180"/>
                  </a:lnTo>
                  <a:lnTo>
                    <a:pt x="40387" y="321921"/>
                  </a:lnTo>
                  <a:lnTo>
                    <a:pt x="35161" y="302702"/>
                  </a:lnTo>
                  <a:lnTo>
                    <a:pt x="26217" y="248293"/>
                  </a:lnTo>
                  <a:lnTo>
                    <a:pt x="13185" y="192486"/>
                  </a:lnTo>
                  <a:lnTo>
                    <a:pt x="2465" y="136401"/>
                  </a:lnTo>
                  <a:lnTo>
                    <a:pt x="0" y="80263"/>
                  </a:lnTo>
                  <a:lnTo>
                    <a:pt x="5163" y="38151"/>
                  </a:lnTo>
                  <a:lnTo>
                    <a:pt x="17167" y="16315"/>
                  </a:lnTo>
                  <a:lnTo>
                    <a:pt x="25280" y="7216"/>
                  </a:lnTo>
                  <a:lnTo>
                    <a:pt x="34199" y="2320"/>
                  </a:lnTo>
                  <a:lnTo>
                    <a:pt x="53468" y="0"/>
                  </a:lnTo>
                  <a:lnTo>
                    <a:pt x="73729" y="5988"/>
                  </a:lnTo>
                  <a:lnTo>
                    <a:pt x="104868" y="25633"/>
                  </a:lnTo>
                  <a:lnTo>
                    <a:pt x="147771" y="66674"/>
                  </a:lnTo>
                  <a:lnTo>
                    <a:pt x="158147" y="85534"/>
                  </a:lnTo>
                  <a:lnTo>
                    <a:pt x="160419" y="105614"/>
                  </a:lnTo>
                  <a:lnTo>
                    <a:pt x="156358" y="125067"/>
                  </a:lnTo>
                  <a:lnTo>
                    <a:pt x="146755" y="141512"/>
                  </a:lnTo>
                  <a:lnTo>
                    <a:pt x="138579" y="146833"/>
                  </a:lnTo>
                  <a:lnTo>
                    <a:pt x="117017" y="152745"/>
                  </a:lnTo>
                  <a:lnTo>
                    <a:pt x="84159" y="150485"/>
                  </a:lnTo>
                  <a:lnTo>
                    <a:pt x="52037" y="136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207718" y="5419084"/>
              <a:ext cx="99060" cy="195147"/>
            </a:xfrm>
            <a:custGeom>
              <a:avLst/>
              <a:gdLst/>
              <a:ahLst/>
              <a:cxnLst/>
              <a:rect l="0" t="0" r="0" b="0"/>
              <a:pathLst>
                <a:path w="99060" h="195147">
                  <a:moveTo>
                    <a:pt x="14831" y="34677"/>
                  </a:moveTo>
                  <a:lnTo>
                    <a:pt x="17951" y="77369"/>
                  </a:lnTo>
                  <a:lnTo>
                    <a:pt x="31619" y="130680"/>
                  </a:lnTo>
                  <a:lnTo>
                    <a:pt x="40915" y="191152"/>
                  </a:lnTo>
                  <a:lnTo>
                    <a:pt x="41579" y="195146"/>
                  </a:lnTo>
                  <a:lnTo>
                    <a:pt x="40852" y="194298"/>
                  </a:lnTo>
                  <a:lnTo>
                    <a:pt x="21524" y="138829"/>
                  </a:lnTo>
                  <a:lnTo>
                    <a:pt x="765" y="76692"/>
                  </a:lnTo>
                  <a:lnTo>
                    <a:pt x="0" y="55690"/>
                  </a:lnTo>
                  <a:lnTo>
                    <a:pt x="4730" y="35827"/>
                  </a:lnTo>
                  <a:lnTo>
                    <a:pt x="14631" y="19201"/>
                  </a:lnTo>
                  <a:lnTo>
                    <a:pt x="29950" y="7132"/>
                  </a:lnTo>
                  <a:lnTo>
                    <a:pt x="38948" y="2276"/>
                  </a:lnTo>
                  <a:lnTo>
                    <a:pt x="61425" y="0"/>
                  </a:lnTo>
                  <a:lnTo>
                    <a:pt x="99059" y="3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395261" y="5464201"/>
              <a:ext cx="138784" cy="139895"/>
            </a:xfrm>
            <a:custGeom>
              <a:avLst/>
              <a:gdLst/>
              <a:ahLst/>
              <a:cxnLst/>
              <a:rect l="0" t="0" r="0" b="0"/>
              <a:pathLst>
                <a:path w="138784" h="139895">
                  <a:moveTo>
                    <a:pt x="90500" y="31674"/>
                  </a:moveTo>
                  <a:lnTo>
                    <a:pt x="79322" y="20496"/>
                  </a:lnTo>
                  <a:lnTo>
                    <a:pt x="72520" y="18373"/>
                  </a:lnTo>
                  <a:lnTo>
                    <a:pt x="55603" y="19134"/>
                  </a:lnTo>
                  <a:lnTo>
                    <a:pt x="39506" y="26490"/>
                  </a:lnTo>
                  <a:lnTo>
                    <a:pt x="24552" y="38729"/>
                  </a:lnTo>
                  <a:lnTo>
                    <a:pt x="10107" y="55867"/>
                  </a:lnTo>
                  <a:lnTo>
                    <a:pt x="2127" y="78302"/>
                  </a:lnTo>
                  <a:lnTo>
                    <a:pt x="0" y="90835"/>
                  </a:lnTo>
                  <a:lnTo>
                    <a:pt x="3874" y="111001"/>
                  </a:lnTo>
                  <a:lnTo>
                    <a:pt x="8183" y="119653"/>
                  </a:lnTo>
                  <a:lnTo>
                    <a:pt x="25448" y="132388"/>
                  </a:lnTo>
                  <a:lnTo>
                    <a:pt x="36604" y="137421"/>
                  </a:lnTo>
                  <a:lnTo>
                    <a:pt x="58358" y="139894"/>
                  </a:lnTo>
                  <a:lnTo>
                    <a:pt x="79724" y="135924"/>
                  </a:lnTo>
                  <a:lnTo>
                    <a:pt x="100919" y="126361"/>
                  </a:lnTo>
                  <a:lnTo>
                    <a:pt x="126993" y="102234"/>
                  </a:lnTo>
                  <a:lnTo>
                    <a:pt x="135965" y="79802"/>
                  </a:lnTo>
                  <a:lnTo>
                    <a:pt x="138783" y="55404"/>
                  </a:lnTo>
                  <a:lnTo>
                    <a:pt x="136136" y="32862"/>
                  </a:lnTo>
                  <a:lnTo>
                    <a:pt x="127941" y="14265"/>
                  </a:lnTo>
                  <a:lnTo>
                    <a:pt x="122480" y="6030"/>
                  </a:lnTo>
                  <a:lnTo>
                    <a:pt x="116499" y="1710"/>
                  </a:lnTo>
                  <a:lnTo>
                    <a:pt x="110173" y="0"/>
                  </a:lnTo>
                  <a:lnTo>
                    <a:pt x="90500" y="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639983" y="5458701"/>
              <a:ext cx="130049" cy="155440"/>
            </a:xfrm>
            <a:custGeom>
              <a:avLst/>
              <a:gdLst/>
              <a:ahLst/>
              <a:cxnLst/>
              <a:rect l="0" t="0" r="0" b="0"/>
              <a:pathLst>
                <a:path w="130049" h="155440">
                  <a:moveTo>
                    <a:pt x="119520" y="5589"/>
                  </a:moveTo>
                  <a:lnTo>
                    <a:pt x="102752" y="0"/>
                  </a:lnTo>
                  <a:lnTo>
                    <a:pt x="69968" y="2113"/>
                  </a:lnTo>
                  <a:lnTo>
                    <a:pt x="36208" y="15737"/>
                  </a:lnTo>
                  <a:lnTo>
                    <a:pt x="20881" y="31156"/>
                  </a:lnTo>
                  <a:lnTo>
                    <a:pt x="1509" y="69651"/>
                  </a:lnTo>
                  <a:lnTo>
                    <a:pt x="0" y="90213"/>
                  </a:lnTo>
                  <a:lnTo>
                    <a:pt x="4399" y="111050"/>
                  </a:lnTo>
                  <a:lnTo>
                    <a:pt x="14152" y="132009"/>
                  </a:lnTo>
                  <a:lnTo>
                    <a:pt x="32525" y="146783"/>
                  </a:lnTo>
                  <a:lnTo>
                    <a:pt x="43976" y="152361"/>
                  </a:lnTo>
                  <a:lnTo>
                    <a:pt x="66058" y="155439"/>
                  </a:lnTo>
                  <a:lnTo>
                    <a:pt x="120617" y="144870"/>
                  </a:lnTo>
                  <a:lnTo>
                    <a:pt x="130048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861720" y="5458423"/>
              <a:ext cx="203110" cy="163930"/>
            </a:xfrm>
            <a:custGeom>
              <a:avLst/>
              <a:gdLst/>
              <a:ahLst/>
              <a:cxnLst/>
              <a:rect l="0" t="0" r="0" b="0"/>
              <a:pathLst>
                <a:path w="203110" h="163930">
                  <a:moveTo>
                    <a:pt x="129410" y="58510"/>
                  </a:moveTo>
                  <a:lnTo>
                    <a:pt x="119833" y="27227"/>
                  </a:lnTo>
                  <a:lnTo>
                    <a:pt x="109166" y="11071"/>
                  </a:lnTo>
                  <a:lnTo>
                    <a:pt x="100706" y="5827"/>
                  </a:lnTo>
                  <a:lnTo>
                    <a:pt x="78828" y="0"/>
                  </a:lnTo>
                  <a:lnTo>
                    <a:pt x="56626" y="3649"/>
                  </a:lnTo>
                  <a:lnTo>
                    <a:pt x="36230" y="14240"/>
                  </a:lnTo>
                  <a:lnTo>
                    <a:pt x="19366" y="30645"/>
                  </a:lnTo>
                  <a:lnTo>
                    <a:pt x="2307" y="65201"/>
                  </a:lnTo>
                  <a:lnTo>
                    <a:pt x="0" y="88390"/>
                  </a:lnTo>
                  <a:lnTo>
                    <a:pt x="8050" y="131872"/>
                  </a:lnTo>
                  <a:lnTo>
                    <a:pt x="23131" y="158105"/>
                  </a:lnTo>
                  <a:lnTo>
                    <a:pt x="30481" y="162342"/>
                  </a:lnTo>
                  <a:lnTo>
                    <a:pt x="48007" y="163929"/>
                  </a:lnTo>
                  <a:lnTo>
                    <a:pt x="77604" y="152656"/>
                  </a:lnTo>
                  <a:lnTo>
                    <a:pt x="103011" y="128909"/>
                  </a:lnTo>
                  <a:lnTo>
                    <a:pt x="119768" y="99646"/>
                  </a:lnTo>
                  <a:lnTo>
                    <a:pt x="124151" y="97632"/>
                  </a:lnTo>
                  <a:lnTo>
                    <a:pt x="128244" y="100969"/>
                  </a:lnTo>
                  <a:lnTo>
                    <a:pt x="148807" y="134357"/>
                  </a:lnTo>
                  <a:lnTo>
                    <a:pt x="164937" y="147981"/>
                  </a:lnTo>
                  <a:lnTo>
                    <a:pt x="187509" y="159109"/>
                  </a:lnTo>
                  <a:lnTo>
                    <a:pt x="203109" y="163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149057" y="5285306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3" y="48930"/>
                  </a:lnTo>
                  <a:lnTo>
                    <a:pt x="5373" y="102472"/>
                  </a:lnTo>
                  <a:lnTo>
                    <a:pt x="1592" y="152804"/>
                  </a:lnTo>
                  <a:lnTo>
                    <a:pt x="472" y="212171"/>
                  </a:lnTo>
                  <a:lnTo>
                    <a:pt x="140" y="274215"/>
                  </a:lnTo>
                  <a:lnTo>
                    <a:pt x="42" y="331463"/>
                  </a:lnTo>
                  <a:lnTo>
                    <a:pt x="9" y="39012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1042406" y="3737616"/>
            <a:ext cx="747439" cy="400084"/>
            <a:chOff x="1042406" y="3737616"/>
            <a:chExt cx="747439" cy="400084"/>
          </a:xfrm>
        </p:grpSpPr>
        <p:sp>
          <p:nvSpPr>
            <p:cNvPr id="188" name="Freeform 187"/>
            <p:cNvSpPr/>
            <p:nvPr/>
          </p:nvSpPr>
          <p:spPr>
            <a:xfrm>
              <a:off x="1042406" y="3771208"/>
              <a:ext cx="305242" cy="345435"/>
            </a:xfrm>
            <a:custGeom>
              <a:avLst/>
              <a:gdLst/>
              <a:ahLst/>
              <a:cxnLst/>
              <a:rect l="0" t="0" r="0" b="0"/>
              <a:pathLst>
                <a:path w="305242" h="345435">
                  <a:moveTo>
                    <a:pt x="10443" y="345434"/>
                  </a:moveTo>
                  <a:lnTo>
                    <a:pt x="2110" y="307956"/>
                  </a:lnTo>
                  <a:lnTo>
                    <a:pt x="348" y="256533"/>
                  </a:lnTo>
                  <a:lnTo>
                    <a:pt x="0" y="201315"/>
                  </a:lnTo>
                  <a:lnTo>
                    <a:pt x="3051" y="148467"/>
                  </a:lnTo>
                  <a:lnTo>
                    <a:pt x="14572" y="92708"/>
                  </a:lnTo>
                  <a:lnTo>
                    <a:pt x="36519" y="34943"/>
                  </a:lnTo>
                  <a:lnTo>
                    <a:pt x="49718" y="10906"/>
                  </a:lnTo>
                  <a:lnTo>
                    <a:pt x="58854" y="4262"/>
                  </a:lnTo>
                  <a:lnTo>
                    <a:pt x="81482" y="0"/>
                  </a:lnTo>
                  <a:lnTo>
                    <a:pt x="100898" y="5124"/>
                  </a:lnTo>
                  <a:lnTo>
                    <a:pt x="109351" y="9767"/>
                  </a:lnTo>
                  <a:lnTo>
                    <a:pt x="121862" y="24283"/>
                  </a:lnTo>
                  <a:lnTo>
                    <a:pt x="155261" y="77467"/>
                  </a:lnTo>
                  <a:lnTo>
                    <a:pt x="177390" y="135408"/>
                  </a:lnTo>
                  <a:lnTo>
                    <a:pt x="211023" y="196489"/>
                  </a:lnTo>
                  <a:lnTo>
                    <a:pt x="243086" y="248249"/>
                  </a:lnTo>
                  <a:lnTo>
                    <a:pt x="280346" y="306322"/>
                  </a:lnTo>
                  <a:lnTo>
                    <a:pt x="305241" y="334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200248" y="3737616"/>
              <a:ext cx="136872" cy="400084"/>
            </a:xfrm>
            <a:custGeom>
              <a:avLst/>
              <a:gdLst/>
              <a:ahLst/>
              <a:cxnLst/>
              <a:rect l="0" t="0" r="0" b="0"/>
              <a:pathLst>
                <a:path w="136872" h="400084">
                  <a:moveTo>
                    <a:pt x="136871" y="0"/>
                  </a:moveTo>
                  <a:lnTo>
                    <a:pt x="111677" y="61111"/>
                  </a:lnTo>
                  <a:lnTo>
                    <a:pt x="95326" y="111118"/>
                  </a:lnTo>
                  <a:lnTo>
                    <a:pt x="80831" y="165449"/>
                  </a:lnTo>
                  <a:lnTo>
                    <a:pt x="63186" y="220703"/>
                  </a:lnTo>
                  <a:lnTo>
                    <a:pt x="49136" y="274313"/>
                  </a:lnTo>
                  <a:lnTo>
                    <a:pt x="27860" y="332822"/>
                  </a:lnTo>
                  <a:lnTo>
                    <a:pt x="11179" y="38008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610860" y="3779730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9"/>
                  </a:lnTo>
                  <a:lnTo>
                    <a:pt x="313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663502" y="387448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5"/>
                  </a:lnTo>
                  <a:lnTo>
                    <a:pt x="4568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3021678" y="3537575"/>
            <a:ext cx="652768" cy="484312"/>
            <a:chOff x="3021678" y="3537575"/>
            <a:chExt cx="652768" cy="484312"/>
          </a:xfrm>
        </p:grpSpPr>
        <p:sp>
          <p:nvSpPr>
            <p:cNvPr id="193" name="Freeform 192"/>
            <p:cNvSpPr/>
            <p:nvPr/>
          </p:nvSpPr>
          <p:spPr>
            <a:xfrm>
              <a:off x="3063792" y="3663917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109575" y="11178"/>
                  </a:lnTo>
                  <a:lnTo>
                    <a:pt x="66750" y="73217"/>
                  </a:lnTo>
                  <a:lnTo>
                    <a:pt x="34714" y="126278"/>
                  </a:lnTo>
                  <a:lnTo>
                    <a:pt x="18865" y="15478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021678" y="3653388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210570"/>
                  </a:moveTo>
                  <a:lnTo>
                    <a:pt x="153005" y="154175"/>
                  </a:lnTo>
                  <a:lnTo>
                    <a:pt x="95393" y="105271"/>
                  </a:lnTo>
                  <a:lnTo>
                    <a:pt x="45661" y="47086"/>
                  </a:lnTo>
                  <a:lnTo>
                    <a:pt x="13653" y="8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653388" y="3569160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3120" y="259495"/>
                  </a:lnTo>
                  <a:lnTo>
                    <a:pt x="8333" y="307345"/>
                  </a:lnTo>
                  <a:lnTo>
                    <a:pt x="15684" y="370326"/>
                  </a:lnTo>
                  <a:lnTo>
                    <a:pt x="20350" y="432617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421620" y="3537575"/>
              <a:ext cx="231769" cy="267928"/>
            </a:xfrm>
            <a:custGeom>
              <a:avLst/>
              <a:gdLst/>
              <a:ahLst/>
              <a:cxnLst/>
              <a:rect l="0" t="0" r="0" b="0"/>
              <a:pathLst>
                <a:path w="231769" h="267928">
                  <a:moveTo>
                    <a:pt x="231768" y="231627"/>
                  </a:moveTo>
                  <a:lnTo>
                    <a:pt x="189077" y="234746"/>
                  </a:lnTo>
                  <a:lnTo>
                    <a:pt x="136248" y="246281"/>
                  </a:lnTo>
                  <a:lnTo>
                    <a:pt x="75127" y="263293"/>
                  </a:lnTo>
                  <a:lnTo>
                    <a:pt x="53355" y="267927"/>
                  </a:lnTo>
                  <a:lnTo>
                    <a:pt x="31981" y="266088"/>
                  </a:lnTo>
                  <a:lnTo>
                    <a:pt x="13902" y="255131"/>
                  </a:lnTo>
                  <a:lnTo>
                    <a:pt x="5806" y="247297"/>
                  </a:lnTo>
                  <a:lnTo>
                    <a:pt x="1578" y="237394"/>
                  </a:lnTo>
                  <a:lnTo>
                    <a:pt x="0" y="213913"/>
                  </a:lnTo>
                  <a:lnTo>
                    <a:pt x="9689" y="167946"/>
                  </a:lnTo>
                  <a:lnTo>
                    <a:pt x="33952" y="106835"/>
                  </a:lnTo>
                  <a:lnTo>
                    <a:pt x="55734" y="52846"/>
                  </a:lnTo>
                  <a:lnTo>
                    <a:pt x="68476" y="24237"/>
                  </a:lnTo>
                  <a:lnTo>
                    <a:pt x="73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1560026" y="4369368"/>
            <a:ext cx="2038889" cy="831707"/>
            <a:chOff x="1560026" y="4369368"/>
            <a:chExt cx="2038889" cy="831707"/>
          </a:xfrm>
        </p:grpSpPr>
        <p:sp>
          <p:nvSpPr>
            <p:cNvPr id="198" name="Freeform 197"/>
            <p:cNvSpPr/>
            <p:nvPr/>
          </p:nvSpPr>
          <p:spPr>
            <a:xfrm>
              <a:off x="1832383" y="4631872"/>
              <a:ext cx="325960" cy="358636"/>
            </a:xfrm>
            <a:custGeom>
              <a:avLst/>
              <a:gdLst/>
              <a:ahLst/>
              <a:cxnLst/>
              <a:rect l="0" t="0" r="0" b="0"/>
              <a:pathLst>
                <a:path w="325960" h="358636">
                  <a:moveTo>
                    <a:pt x="41689" y="358635"/>
                  </a:moveTo>
                  <a:lnTo>
                    <a:pt x="26048" y="332249"/>
                  </a:lnTo>
                  <a:lnTo>
                    <a:pt x="6845" y="275323"/>
                  </a:lnTo>
                  <a:lnTo>
                    <a:pt x="1011" y="215663"/>
                  </a:lnTo>
                  <a:lnTo>
                    <a:pt x="0" y="164845"/>
                  </a:lnTo>
                  <a:lnTo>
                    <a:pt x="2779" y="101511"/>
                  </a:lnTo>
                  <a:lnTo>
                    <a:pt x="17544" y="43582"/>
                  </a:lnTo>
                  <a:lnTo>
                    <a:pt x="24329" y="22080"/>
                  </a:lnTo>
                  <a:lnTo>
                    <a:pt x="37483" y="7064"/>
                  </a:lnTo>
                  <a:lnTo>
                    <a:pt x="45904" y="1422"/>
                  </a:lnTo>
                  <a:lnTo>
                    <a:pt x="53858" y="0"/>
                  </a:lnTo>
                  <a:lnTo>
                    <a:pt x="61500" y="1392"/>
                  </a:lnTo>
                  <a:lnTo>
                    <a:pt x="68934" y="4660"/>
                  </a:lnTo>
                  <a:lnTo>
                    <a:pt x="90576" y="26027"/>
                  </a:lnTo>
                  <a:lnTo>
                    <a:pt x="125885" y="89505"/>
                  </a:lnTo>
                  <a:lnTo>
                    <a:pt x="146965" y="138903"/>
                  </a:lnTo>
                  <a:lnTo>
                    <a:pt x="182068" y="201408"/>
                  </a:lnTo>
                  <a:lnTo>
                    <a:pt x="217164" y="259032"/>
                  </a:lnTo>
                  <a:lnTo>
                    <a:pt x="253646" y="303866"/>
                  </a:lnTo>
                  <a:lnTo>
                    <a:pt x="311467" y="352066"/>
                  </a:lnTo>
                  <a:lnTo>
                    <a:pt x="325959" y="358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021471" y="4643067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73700" y="0"/>
                  </a:moveTo>
                  <a:lnTo>
                    <a:pt x="48506" y="63450"/>
                  </a:lnTo>
                  <a:lnTo>
                    <a:pt x="35949" y="110957"/>
                  </a:lnTo>
                  <a:lnTo>
                    <a:pt x="24820" y="162078"/>
                  </a:lnTo>
                  <a:lnTo>
                    <a:pt x="15283" y="213099"/>
                  </a:lnTo>
                  <a:lnTo>
                    <a:pt x="8348" y="272854"/>
                  </a:lnTo>
                  <a:lnTo>
                    <a:pt x="2474" y="3093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358383" y="4758880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54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400497" y="486416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663709" y="4611482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5590" y="58617"/>
                  </a:lnTo>
                  <a:lnTo>
                    <a:pt x="17959" y="113960"/>
                  </a:lnTo>
                  <a:lnTo>
                    <a:pt x="27028" y="162967"/>
                  </a:lnTo>
                  <a:lnTo>
                    <a:pt x="31405" y="213363"/>
                  </a:lnTo>
                  <a:lnTo>
                    <a:pt x="42772" y="269787"/>
                  </a:lnTo>
                  <a:lnTo>
                    <a:pt x="49718" y="304154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779523" y="4664124"/>
              <a:ext cx="239252" cy="305327"/>
            </a:xfrm>
            <a:custGeom>
              <a:avLst/>
              <a:gdLst/>
              <a:ahLst/>
              <a:cxnLst/>
              <a:rect l="0" t="0" r="0" b="0"/>
              <a:pathLst>
                <a:path w="239252" h="305327">
                  <a:moveTo>
                    <a:pt x="0" y="0"/>
                  </a:moveTo>
                  <a:lnTo>
                    <a:pt x="11178" y="11178"/>
                  </a:lnTo>
                  <a:lnTo>
                    <a:pt x="40487" y="23719"/>
                  </a:lnTo>
                  <a:lnTo>
                    <a:pt x="78806" y="29255"/>
                  </a:lnTo>
                  <a:lnTo>
                    <a:pt x="139276" y="22945"/>
                  </a:lnTo>
                  <a:lnTo>
                    <a:pt x="200142" y="14070"/>
                  </a:lnTo>
                  <a:lnTo>
                    <a:pt x="226212" y="12102"/>
                  </a:lnTo>
                  <a:lnTo>
                    <a:pt x="233866" y="15088"/>
                  </a:lnTo>
                  <a:lnTo>
                    <a:pt x="237799" y="20587"/>
                  </a:lnTo>
                  <a:lnTo>
                    <a:pt x="239251" y="27763"/>
                  </a:lnTo>
                  <a:lnTo>
                    <a:pt x="221987" y="82916"/>
                  </a:lnTo>
                  <a:lnTo>
                    <a:pt x="202498" y="136698"/>
                  </a:lnTo>
                  <a:lnTo>
                    <a:pt x="172951" y="200026"/>
                  </a:lnTo>
                  <a:lnTo>
                    <a:pt x="152165" y="263211"/>
                  </a:lnTo>
                  <a:lnTo>
                    <a:pt x="14739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140618" y="4600953"/>
              <a:ext cx="162421" cy="365452"/>
            </a:xfrm>
            <a:custGeom>
              <a:avLst/>
              <a:gdLst/>
              <a:ahLst/>
              <a:cxnLst/>
              <a:rect l="0" t="0" r="0" b="0"/>
              <a:pathLst>
                <a:path w="162421" h="365452">
                  <a:moveTo>
                    <a:pt x="112687" y="0"/>
                  </a:moveTo>
                  <a:lnTo>
                    <a:pt x="70025" y="60873"/>
                  </a:lnTo>
                  <a:lnTo>
                    <a:pt x="57462" y="77357"/>
                  </a:lnTo>
                  <a:lnTo>
                    <a:pt x="32358" y="138361"/>
                  </a:lnTo>
                  <a:lnTo>
                    <a:pt x="14472" y="198621"/>
                  </a:lnTo>
                  <a:lnTo>
                    <a:pt x="0" y="255617"/>
                  </a:lnTo>
                  <a:lnTo>
                    <a:pt x="920" y="295667"/>
                  </a:lnTo>
                  <a:lnTo>
                    <a:pt x="6861" y="320920"/>
                  </a:lnTo>
                  <a:lnTo>
                    <a:pt x="17300" y="339943"/>
                  </a:lnTo>
                  <a:lnTo>
                    <a:pt x="32858" y="353077"/>
                  </a:lnTo>
                  <a:lnTo>
                    <a:pt x="52641" y="361644"/>
                  </a:lnTo>
                  <a:lnTo>
                    <a:pt x="77032" y="365451"/>
                  </a:lnTo>
                  <a:lnTo>
                    <a:pt x="100350" y="360904"/>
                  </a:lnTo>
                  <a:lnTo>
                    <a:pt x="130089" y="345191"/>
                  </a:lnTo>
                  <a:lnTo>
                    <a:pt x="144988" y="331233"/>
                  </a:lnTo>
                  <a:lnTo>
                    <a:pt x="155509" y="313331"/>
                  </a:lnTo>
                  <a:lnTo>
                    <a:pt x="162420" y="277932"/>
                  </a:lnTo>
                  <a:lnTo>
                    <a:pt x="158878" y="243397"/>
                  </a:lnTo>
                  <a:lnTo>
                    <a:pt x="150374" y="224770"/>
                  </a:lnTo>
                  <a:lnTo>
                    <a:pt x="144831" y="216527"/>
                  </a:lnTo>
                  <a:lnTo>
                    <a:pt x="136456" y="211032"/>
                  </a:lnTo>
                  <a:lnTo>
                    <a:pt x="114672" y="204926"/>
                  </a:lnTo>
                  <a:lnTo>
                    <a:pt x="104652" y="206807"/>
                  </a:lnTo>
                  <a:lnTo>
                    <a:pt x="79371" y="225053"/>
                  </a:lnTo>
                  <a:lnTo>
                    <a:pt x="59402" y="244627"/>
                  </a:lnTo>
                  <a:lnTo>
                    <a:pt x="4951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560026" y="4369368"/>
              <a:ext cx="2038889" cy="831707"/>
            </a:xfrm>
            <a:custGeom>
              <a:avLst/>
              <a:gdLst/>
              <a:ahLst/>
              <a:cxnLst/>
              <a:rect l="0" t="0" r="0" b="0"/>
              <a:pathLst>
                <a:path w="2038889" h="831707">
                  <a:moveTo>
                    <a:pt x="1093155" y="73658"/>
                  </a:moveTo>
                  <a:lnTo>
                    <a:pt x="1030874" y="56869"/>
                  </a:lnTo>
                  <a:lnTo>
                    <a:pt x="973705" y="53444"/>
                  </a:lnTo>
                  <a:lnTo>
                    <a:pt x="912022" y="47178"/>
                  </a:lnTo>
                  <a:lnTo>
                    <a:pt x="863361" y="43585"/>
                  </a:lnTo>
                  <a:lnTo>
                    <a:pt x="806309" y="42520"/>
                  </a:lnTo>
                  <a:lnTo>
                    <a:pt x="756130" y="42204"/>
                  </a:lnTo>
                  <a:lnTo>
                    <a:pt x="706037" y="42111"/>
                  </a:lnTo>
                  <a:lnTo>
                    <a:pt x="648560" y="47673"/>
                  </a:lnTo>
                  <a:lnTo>
                    <a:pt x="592666" y="51141"/>
                  </a:lnTo>
                  <a:lnTo>
                    <a:pt x="535848" y="59548"/>
                  </a:lnTo>
                  <a:lnTo>
                    <a:pt x="487650" y="64408"/>
                  </a:lnTo>
                  <a:lnTo>
                    <a:pt x="437494" y="78456"/>
                  </a:lnTo>
                  <a:lnTo>
                    <a:pt x="381152" y="94276"/>
                  </a:lnTo>
                  <a:lnTo>
                    <a:pt x="324702" y="108666"/>
                  </a:lnTo>
                  <a:lnTo>
                    <a:pt x="265632" y="131179"/>
                  </a:lnTo>
                  <a:lnTo>
                    <a:pt x="212023" y="158156"/>
                  </a:lnTo>
                  <a:lnTo>
                    <a:pt x="149313" y="194186"/>
                  </a:lnTo>
                  <a:lnTo>
                    <a:pt x="93438" y="242734"/>
                  </a:lnTo>
                  <a:lnTo>
                    <a:pt x="44474" y="305339"/>
                  </a:lnTo>
                  <a:lnTo>
                    <a:pt x="7348" y="368461"/>
                  </a:lnTo>
                  <a:lnTo>
                    <a:pt x="0" y="418976"/>
                  </a:lnTo>
                  <a:lnTo>
                    <a:pt x="1668" y="474015"/>
                  </a:lnTo>
                  <a:lnTo>
                    <a:pt x="12869" y="512816"/>
                  </a:lnTo>
                  <a:lnTo>
                    <a:pt x="51198" y="575639"/>
                  </a:lnTo>
                  <a:lnTo>
                    <a:pt x="114642" y="637026"/>
                  </a:lnTo>
                  <a:lnTo>
                    <a:pt x="164650" y="666435"/>
                  </a:lnTo>
                  <a:lnTo>
                    <a:pt x="219588" y="691654"/>
                  </a:lnTo>
                  <a:lnTo>
                    <a:pt x="269911" y="708248"/>
                  </a:lnTo>
                  <a:lnTo>
                    <a:pt x="330458" y="731196"/>
                  </a:lnTo>
                  <a:lnTo>
                    <a:pt x="381430" y="750195"/>
                  </a:lnTo>
                  <a:lnTo>
                    <a:pt x="434747" y="763753"/>
                  </a:lnTo>
                  <a:lnTo>
                    <a:pt x="493309" y="775179"/>
                  </a:lnTo>
                  <a:lnTo>
                    <a:pt x="545886" y="785974"/>
                  </a:lnTo>
                  <a:lnTo>
                    <a:pt x="608756" y="796982"/>
                  </a:lnTo>
                  <a:lnTo>
                    <a:pt x="671989" y="802313"/>
                  </a:lnTo>
                  <a:lnTo>
                    <a:pt x="725820" y="811301"/>
                  </a:lnTo>
                  <a:lnTo>
                    <a:pt x="773355" y="818254"/>
                  </a:lnTo>
                  <a:lnTo>
                    <a:pt x="825654" y="820313"/>
                  </a:lnTo>
                  <a:lnTo>
                    <a:pt x="877025" y="824043"/>
                  </a:lnTo>
                  <a:lnTo>
                    <a:pt x="936700" y="829438"/>
                  </a:lnTo>
                  <a:lnTo>
                    <a:pt x="998835" y="831037"/>
                  </a:lnTo>
                  <a:lnTo>
                    <a:pt x="1041876" y="831410"/>
                  </a:lnTo>
                  <a:lnTo>
                    <a:pt x="1088302" y="831576"/>
                  </a:lnTo>
                  <a:lnTo>
                    <a:pt x="1133112" y="831650"/>
                  </a:lnTo>
                  <a:lnTo>
                    <a:pt x="1176424" y="831683"/>
                  </a:lnTo>
                  <a:lnTo>
                    <a:pt x="1219071" y="831698"/>
                  </a:lnTo>
                  <a:lnTo>
                    <a:pt x="1282542" y="831706"/>
                  </a:lnTo>
                  <a:lnTo>
                    <a:pt x="1345164" y="823303"/>
                  </a:lnTo>
                  <a:lnTo>
                    <a:pt x="1401401" y="813751"/>
                  </a:lnTo>
                  <a:lnTo>
                    <a:pt x="1462517" y="804682"/>
                  </a:lnTo>
                  <a:lnTo>
                    <a:pt x="1523910" y="800304"/>
                  </a:lnTo>
                  <a:lnTo>
                    <a:pt x="1577325" y="792118"/>
                  </a:lnTo>
                  <a:lnTo>
                    <a:pt x="1634240" y="778872"/>
                  </a:lnTo>
                  <a:lnTo>
                    <a:pt x="1695525" y="759401"/>
                  </a:lnTo>
                  <a:lnTo>
                    <a:pt x="1758479" y="737598"/>
                  </a:lnTo>
                  <a:lnTo>
                    <a:pt x="1819672" y="718321"/>
                  </a:lnTo>
                  <a:lnTo>
                    <a:pt x="1881181" y="687215"/>
                  </a:lnTo>
                  <a:lnTo>
                    <a:pt x="1936757" y="645653"/>
                  </a:lnTo>
                  <a:lnTo>
                    <a:pt x="1985132" y="599151"/>
                  </a:lnTo>
                  <a:lnTo>
                    <a:pt x="2021615" y="546148"/>
                  </a:lnTo>
                  <a:lnTo>
                    <a:pt x="2034539" y="506243"/>
                  </a:lnTo>
                  <a:lnTo>
                    <a:pt x="2038888" y="457894"/>
                  </a:lnTo>
                  <a:lnTo>
                    <a:pt x="2037238" y="395394"/>
                  </a:lnTo>
                  <a:lnTo>
                    <a:pt x="2020405" y="342971"/>
                  </a:lnTo>
                  <a:lnTo>
                    <a:pt x="1987713" y="285031"/>
                  </a:lnTo>
                  <a:lnTo>
                    <a:pt x="1945932" y="224247"/>
                  </a:lnTo>
                  <a:lnTo>
                    <a:pt x="1889274" y="176103"/>
                  </a:lnTo>
                  <a:lnTo>
                    <a:pt x="1836369" y="141857"/>
                  </a:lnTo>
                  <a:lnTo>
                    <a:pt x="1780859" y="113732"/>
                  </a:lnTo>
                  <a:lnTo>
                    <a:pt x="1721714" y="92579"/>
                  </a:lnTo>
                  <a:lnTo>
                    <a:pt x="1671289" y="73025"/>
                  </a:lnTo>
                  <a:lnTo>
                    <a:pt x="1619303" y="55532"/>
                  </a:lnTo>
                  <a:lnTo>
                    <a:pt x="1560514" y="39141"/>
                  </a:lnTo>
                  <a:lnTo>
                    <a:pt x="1509272" y="33795"/>
                  </a:lnTo>
                  <a:lnTo>
                    <a:pt x="1449636" y="26621"/>
                  </a:lnTo>
                  <a:lnTo>
                    <a:pt x="1405229" y="23507"/>
                  </a:lnTo>
                  <a:lnTo>
                    <a:pt x="1346668" y="18634"/>
                  </a:lnTo>
                  <a:lnTo>
                    <a:pt x="1297732" y="12901"/>
                  </a:lnTo>
                  <a:lnTo>
                    <a:pt x="1238778" y="8083"/>
                  </a:lnTo>
                  <a:lnTo>
                    <a:pt x="1183096" y="2365"/>
                  </a:lnTo>
                  <a:lnTo>
                    <a:pt x="1130723" y="671"/>
                  </a:lnTo>
                  <a:lnTo>
                    <a:pt x="1076990" y="169"/>
                  </a:lnTo>
                  <a:lnTo>
                    <a:pt x="1016912" y="0"/>
                  </a:lnTo>
                  <a:lnTo>
                    <a:pt x="957351" y="5560"/>
                  </a:lnTo>
                  <a:lnTo>
                    <a:pt x="899019" y="9027"/>
                  </a:lnTo>
                  <a:lnTo>
                    <a:pt x="861528" y="10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196166" y="3463875"/>
            <a:ext cx="636000" cy="526426"/>
            <a:chOff x="2196166" y="3463875"/>
            <a:chExt cx="636000" cy="526426"/>
          </a:xfrm>
        </p:grpSpPr>
        <p:sp>
          <p:nvSpPr>
            <p:cNvPr id="207" name="Freeform 206"/>
            <p:cNvSpPr/>
            <p:nvPr/>
          </p:nvSpPr>
          <p:spPr>
            <a:xfrm>
              <a:off x="2432082" y="3505989"/>
              <a:ext cx="27031" cy="473784"/>
            </a:xfrm>
            <a:custGeom>
              <a:avLst/>
              <a:gdLst/>
              <a:ahLst/>
              <a:cxnLst/>
              <a:rect l="0" t="0" r="0" b="0"/>
              <a:pathLst>
                <a:path w="27031" h="473784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3"/>
                  </a:lnTo>
                  <a:lnTo>
                    <a:pt x="15685" y="217020"/>
                  </a:lnTo>
                  <a:lnTo>
                    <a:pt x="19466" y="268243"/>
                  </a:lnTo>
                  <a:lnTo>
                    <a:pt x="20586" y="327874"/>
                  </a:lnTo>
                  <a:lnTo>
                    <a:pt x="27030" y="388029"/>
                  </a:lnTo>
                  <a:lnTo>
                    <a:pt x="22584" y="444452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196166" y="3558632"/>
              <a:ext cx="246446" cy="257279"/>
            </a:xfrm>
            <a:custGeom>
              <a:avLst/>
              <a:gdLst/>
              <a:ahLst/>
              <a:cxnLst/>
              <a:rect l="0" t="0" r="0" b="0"/>
              <a:pathLst>
                <a:path w="246446" h="257279">
                  <a:moveTo>
                    <a:pt x="246445" y="178984"/>
                  </a:moveTo>
                  <a:lnTo>
                    <a:pt x="192570" y="196943"/>
                  </a:lnTo>
                  <a:lnTo>
                    <a:pt x="130523" y="224861"/>
                  </a:lnTo>
                  <a:lnTo>
                    <a:pt x="67451" y="248888"/>
                  </a:lnTo>
                  <a:lnTo>
                    <a:pt x="35872" y="257278"/>
                  </a:lnTo>
                  <a:lnTo>
                    <a:pt x="14817" y="255506"/>
                  </a:lnTo>
                  <a:lnTo>
                    <a:pt x="7798" y="249885"/>
                  </a:lnTo>
                  <a:lnTo>
                    <a:pt x="0" y="231163"/>
                  </a:lnTo>
                  <a:lnTo>
                    <a:pt x="1199" y="194315"/>
                  </a:lnTo>
                  <a:lnTo>
                    <a:pt x="23669" y="137503"/>
                  </a:lnTo>
                  <a:lnTo>
                    <a:pt x="49909" y="77075"/>
                  </a:lnTo>
                  <a:lnTo>
                    <a:pt x="73001" y="14334"/>
                  </a:lnTo>
                  <a:lnTo>
                    <a:pt x="779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811108" y="350598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3822" y="28726"/>
                  </a:lnTo>
                  <a:lnTo>
                    <a:pt x="10335" y="77922"/>
                  </a:lnTo>
                  <a:lnTo>
                    <a:pt x="3582" y="131233"/>
                  </a:lnTo>
                  <a:lnTo>
                    <a:pt x="1062" y="190962"/>
                  </a:lnTo>
                  <a:lnTo>
                    <a:pt x="315" y="250774"/>
                  </a:lnTo>
                  <a:lnTo>
                    <a:pt x="94" y="301511"/>
                  </a:lnTo>
                  <a:lnTo>
                    <a:pt x="28" y="358789"/>
                  </a:lnTo>
                  <a:lnTo>
                    <a:pt x="8" y="412154"/>
                  </a:lnTo>
                  <a:lnTo>
                    <a:pt x="2" y="46334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599029" y="3463875"/>
              <a:ext cx="222609" cy="279584"/>
            </a:xfrm>
            <a:custGeom>
              <a:avLst/>
              <a:gdLst/>
              <a:ahLst/>
              <a:cxnLst/>
              <a:rect l="0" t="0" r="0" b="0"/>
              <a:pathLst>
                <a:path w="222609" h="279584">
                  <a:moveTo>
                    <a:pt x="222608" y="231627"/>
                  </a:moveTo>
                  <a:lnTo>
                    <a:pt x="167563" y="249585"/>
                  </a:lnTo>
                  <a:lnTo>
                    <a:pt x="116155" y="266413"/>
                  </a:lnTo>
                  <a:lnTo>
                    <a:pt x="74863" y="278979"/>
                  </a:lnTo>
                  <a:lnTo>
                    <a:pt x="36112" y="279583"/>
                  </a:lnTo>
                  <a:lnTo>
                    <a:pt x="24578" y="277636"/>
                  </a:lnTo>
                  <a:lnTo>
                    <a:pt x="15718" y="272828"/>
                  </a:lnTo>
                  <a:lnTo>
                    <a:pt x="2755" y="258128"/>
                  </a:lnTo>
                  <a:lnTo>
                    <a:pt x="0" y="249294"/>
                  </a:lnTo>
                  <a:lnTo>
                    <a:pt x="59" y="230121"/>
                  </a:lnTo>
                  <a:lnTo>
                    <a:pt x="16036" y="168324"/>
                  </a:lnTo>
                  <a:lnTo>
                    <a:pt x="30852" y="117911"/>
                  </a:lnTo>
                  <a:lnTo>
                    <a:pt x="61800" y="54536"/>
                  </a:lnTo>
                  <a:lnTo>
                    <a:pt x="752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642445" y="111635"/>
            <a:ext cx="1800374" cy="866718"/>
            <a:chOff x="1642445" y="111635"/>
            <a:chExt cx="1800374" cy="866718"/>
          </a:xfrm>
        </p:grpSpPr>
        <p:sp>
          <p:nvSpPr>
            <p:cNvPr id="2" name="Freeform 1"/>
            <p:cNvSpPr/>
            <p:nvPr/>
          </p:nvSpPr>
          <p:spPr>
            <a:xfrm>
              <a:off x="1821430" y="157927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5" y="144119"/>
                  </a:lnTo>
                  <a:lnTo>
                    <a:pt x="16" y="19384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2445" y="442196"/>
              <a:ext cx="368499" cy="1"/>
            </a:xfrm>
            <a:custGeom>
              <a:avLst/>
              <a:gdLst/>
              <a:ahLst/>
              <a:cxnLst/>
              <a:rect l="0" t="0" r="0" b="0"/>
              <a:pathLst>
                <a:path w="368499" h="1">
                  <a:moveTo>
                    <a:pt x="368498" y="0"/>
                  </a:moveTo>
                  <a:lnTo>
                    <a:pt x="314353" y="0"/>
                  </a:lnTo>
                  <a:lnTo>
                    <a:pt x="259406" y="0"/>
                  </a:lnTo>
                  <a:lnTo>
                    <a:pt x="196257" y="0"/>
                  </a:lnTo>
                  <a:lnTo>
                    <a:pt x="137510" y="0"/>
                  </a:lnTo>
                  <a:lnTo>
                    <a:pt x="75256" y="0"/>
                  </a:lnTo>
                  <a:lnTo>
                    <a:pt x="1314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559" y="532889"/>
              <a:ext cx="273742" cy="262921"/>
            </a:xfrm>
            <a:custGeom>
              <a:avLst/>
              <a:gdLst/>
              <a:ahLst/>
              <a:cxnLst/>
              <a:rect l="0" t="0" r="0" b="0"/>
              <a:pathLst>
                <a:path w="273742" h="262921">
                  <a:moveTo>
                    <a:pt x="0" y="56706"/>
                  </a:moveTo>
                  <a:lnTo>
                    <a:pt x="37087" y="21960"/>
                  </a:lnTo>
                  <a:lnTo>
                    <a:pt x="84952" y="1062"/>
                  </a:lnTo>
                  <a:lnTo>
                    <a:pt x="105607" y="0"/>
                  </a:lnTo>
                  <a:lnTo>
                    <a:pt x="125315" y="4598"/>
                  </a:lnTo>
                  <a:lnTo>
                    <a:pt x="157032" y="26613"/>
                  </a:lnTo>
                  <a:lnTo>
                    <a:pt x="170398" y="40992"/>
                  </a:lnTo>
                  <a:lnTo>
                    <a:pt x="180238" y="59081"/>
                  </a:lnTo>
                  <a:lnTo>
                    <a:pt x="187681" y="107695"/>
                  </a:lnTo>
                  <a:lnTo>
                    <a:pt x="186631" y="147333"/>
                  </a:lnTo>
                  <a:lnTo>
                    <a:pt x="165723" y="203562"/>
                  </a:lnTo>
                  <a:lnTo>
                    <a:pt x="142656" y="237706"/>
                  </a:lnTo>
                  <a:lnTo>
                    <a:pt x="129303" y="252574"/>
                  </a:lnTo>
                  <a:lnTo>
                    <a:pt x="106211" y="260742"/>
                  </a:lnTo>
                  <a:lnTo>
                    <a:pt x="91865" y="262920"/>
                  </a:lnTo>
                  <a:lnTo>
                    <a:pt x="69685" y="259101"/>
                  </a:lnTo>
                  <a:lnTo>
                    <a:pt x="60494" y="254807"/>
                  </a:lnTo>
                  <a:lnTo>
                    <a:pt x="54368" y="247265"/>
                  </a:lnTo>
                  <a:lnTo>
                    <a:pt x="47560" y="226407"/>
                  </a:lnTo>
                  <a:lnTo>
                    <a:pt x="48084" y="216633"/>
                  </a:lnTo>
                  <a:lnTo>
                    <a:pt x="54906" y="199535"/>
                  </a:lnTo>
                  <a:lnTo>
                    <a:pt x="68857" y="187256"/>
                  </a:lnTo>
                  <a:lnTo>
                    <a:pt x="87925" y="179069"/>
                  </a:lnTo>
                  <a:lnTo>
                    <a:pt x="123798" y="175630"/>
                  </a:lnTo>
                  <a:lnTo>
                    <a:pt x="184239" y="187430"/>
                  </a:lnTo>
                  <a:lnTo>
                    <a:pt x="241461" y="204220"/>
                  </a:lnTo>
                  <a:lnTo>
                    <a:pt x="273741" y="214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2034" y="554931"/>
              <a:ext cx="206984" cy="423422"/>
            </a:xfrm>
            <a:custGeom>
              <a:avLst/>
              <a:gdLst/>
              <a:ahLst/>
              <a:cxnLst/>
              <a:rect l="0" t="0" r="0" b="0"/>
              <a:pathLst>
                <a:path w="206984" h="423422">
                  <a:moveTo>
                    <a:pt x="26308" y="139949"/>
                  </a:moveTo>
                  <a:lnTo>
                    <a:pt x="20718" y="156717"/>
                  </a:lnTo>
                  <a:lnTo>
                    <a:pt x="23990" y="210635"/>
                  </a:lnTo>
                  <a:lnTo>
                    <a:pt x="25621" y="259289"/>
                  </a:lnTo>
                  <a:lnTo>
                    <a:pt x="29292" y="318244"/>
                  </a:lnTo>
                  <a:lnTo>
                    <a:pt x="32313" y="346703"/>
                  </a:lnTo>
                  <a:lnTo>
                    <a:pt x="27841" y="403101"/>
                  </a:lnTo>
                  <a:lnTo>
                    <a:pt x="27330" y="417159"/>
                  </a:lnTo>
                  <a:lnTo>
                    <a:pt x="24649" y="423022"/>
                  </a:lnTo>
                  <a:lnTo>
                    <a:pt x="20523" y="423421"/>
                  </a:lnTo>
                  <a:lnTo>
                    <a:pt x="15432" y="420177"/>
                  </a:lnTo>
                  <a:lnTo>
                    <a:pt x="9776" y="400976"/>
                  </a:lnTo>
                  <a:lnTo>
                    <a:pt x="555" y="340989"/>
                  </a:lnTo>
                  <a:lnTo>
                    <a:pt x="2040" y="290114"/>
                  </a:lnTo>
                  <a:lnTo>
                    <a:pt x="4616" y="228926"/>
                  </a:lnTo>
                  <a:lnTo>
                    <a:pt x="2006" y="168660"/>
                  </a:lnTo>
                  <a:lnTo>
                    <a:pt x="0" y="124280"/>
                  </a:lnTo>
                  <a:lnTo>
                    <a:pt x="12964" y="66959"/>
                  </a:lnTo>
                  <a:lnTo>
                    <a:pt x="24174" y="36044"/>
                  </a:lnTo>
                  <a:lnTo>
                    <a:pt x="35498" y="19290"/>
                  </a:lnTo>
                  <a:lnTo>
                    <a:pt x="51449" y="7164"/>
                  </a:lnTo>
                  <a:lnTo>
                    <a:pt x="60616" y="2293"/>
                  </a:lnTo>
                  <a:lnTo>
                    <a:pt x="83280" y="0"/>
                  </a:lnTo>
                  <a:lnTo>
                    <a:pt x="130368" y="8060"/>
                  </a:lnTo>
                  <a:lnTo>
                    <a:pt x="162815" y="23142"/>
                  </a:lnTo>
                  <a:lnTo>
                    <a:pt x="189067" y="48018"/>
                  </a:lnTo>
                  <a:lnTo>
                    <a:pt x="206074" y="83205"/>
                  </a:lnTo>
                  <a:lnTo>
                    <a:pt x="206983" y="95101"/>
                  </a:lnTo>
                  <a:lnTo>
                    <a:pt x="201754" y="117677"/>
                  </a:lnTo>
                  <a:lnTo>
                    <a:pt x="188512" y="136290"/>
                  </a:lnTo>
                  <a:lnTo>
                    <a:pt x="180067" y="144528"/>
                  </a:lnTo>
                  <a:lnTo>
                    <a:pt x="158206" y="153683"/>
                  </a:lnTo>
                  <a:lnTo>
                    <a:pt x="122710" y="158836"/>
                  </a:lnTo>
                  <a:lnTo>
                    <a:pt x="89479" y="161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42653" y="463253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32124" y="55801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84200" y="111635"/>
              <a:ext cx="226035" cy="232587"/>
            </a:xfrm>
            <a:custGeom>
              <a:avLst/>
              <a:gdLst/>
              <a:ahLst/>
              <a:cxnLst/>
              <a:rect l="0" t="0" r="0" b="0"/>
              <a:pathLst>
                <a:path w="226035" h="232587">
                  <a:moveTo>
                    <a:pt x="11178" y="35763"/>
                  </a:moveTo>
                  <a:lnTo>
                    <a:pt x="0" y="24585"/>
                  </a:lnTo>
                  <a:lnTo>
                    <a:pt x="216" y="20122"/>
                  </a:lnTo>
                  <a:lnTo>
                    <a:pt x="3870" y="15977"/>
                  </a:lnTo>
                  <a:lnTo>
                    <a:pt x="18458" y="8252"/>
                  </a:lnTo>
                  <a:lnTo>
                    <a:pt x="40540" y="920"/>
                  </a:lnTo>
                  <a:lnTo>
                    <a:pt x="62832" y="0"/>
                  </a:lnTo>
                  <a:lnTo>
                    <a:pt x="111328" y="8942"/>
                  </a:lnTo>
                  <a:lnTo>
                    <a:pt x="132118" y="21503"/>
                  </a:lnTo>
                  <a:lnTo>
                    <a:pt x="140938" y="29766"/>
                  </a:lnTo>
                  <a:lnTo>
                    <a:pt x="150737" y="51425"/>
                  </a:lnTo>
                  <a:lnTo>
                    <a:pt x="153351" y="63752"/>
                  </a:lnTo>
                  <a:lnTo>
                    <a:pt x="152753" y="74310"/>
                  </a:lnTo>
                  <a:lnTo>
                    <a:pt x="145850" y="92280"/>
                  </a:lnTo>
                  <a:lnTo>
                    <a:pt x="123220" y="115550"/>
                  </a:lnTo>
                  <a:lnTo>
                    <a:pt x="119798" y="118200"/>
                  </a:lnTo>
                  <a:lnTo>
                    <a:pt x="119856" y="117628"/>
                  </a:lnTo>
                  <a:lnTo>
                    <a:pt x="122235" y="114906"/>
                  </a:lnTo>
                  <a:lnTo>
                    <a:pt x="147939" y="111076"/>
                  </a:lnTo>
                  <a:lnTo>
                    <a:pt x="179601" y="115530"/>
                  </a:lnTo>
                  <a:lnTo>
                    <a:pt x="211210" y="129848"/>
                  </a:lnTo>
                  <a:lnTo>
                    <a:pt x="218232" y="138261"/>
                  </a:lnTo>
                  <a:lnTo>
                    <a:pt x="226034" y="160087"/>
                  </a:lnTo>
                  <a:lnTo>
                    <a:pt x="224837" y="193093"/>
                  </a:lnTo>
                  <a:lnTo>
                    <a:pt x="216882" y="211363"/>
                  </a:lnTo>
                  <a:lnTo>
                    <a:pt x="211485" y="219510"/>
                  </a:lnTo>
                  <a:lnTo>
                    <a:pt x="203207" y="224942"/>
                  </a:lnTo>
                  <a:lnTo>
                    <a:pt x="169201" y="232586"/>
                  </a:lnTo>
                  <a:lnTo>
                    <a:pt x="118908" y="232050"/>
                  </a:lnTo>
                  <a:lnTo>
                    <a:pt x="59746" y="217538"/>
                  </a:lnTo>
                  <a:lnTo>
                    <a:pt x="42763" y="214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32207" y="381221"/>
              <a:ext cx="410612" cy="18862"/>
            </a:xfrm>
            <a:custGeom>
              <a:avLst/>
              <a:gdLst/>
              <a:ahLst/>
              <a:cxnLst/>
              <a:rect l="0" t="0" r="0" b="0"/>
              <a:pathLst>
                <a:path w="410612" h="18862">
                  <a:moveTo>
                    <a:pt x="410611" y="8333"/>
                  </a:moveTo>
                  <a:lnTo>
                    <a:pt x="373133" y="0"/>
                  </a:lnTo>
                  <a:lnTo>
                    <a:pt x="338286" y="1574"/>
                  </a:lnTo>
                  <a:lnTo>
                    <a:pt x="277215" y="8613"/>
                  </a:lnTo>
                  <a:lnTo>
                    <a:pt x="215967" y="17281"/>
                  </a:lnTo>
                  <a:lnTo>
                    <a:pt x="152711" y="18549"/>
                  </a:lnTo>
                  <a:lnTo>
                    <a:pt x="102440" y="18769"/>
                  </a:lnTo>
                  <a:lnTo>
                    <a:pt x="42939" y="18843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06598" y="505367"/>
              <a:ext cx="20408" cy="242157"/>
            </a:xfrm>
            <a:custGeom>
              <a:avLst/>
              <a:gdLst/>
              <a:ahLst/>
              <a:cxnLst/>
              <a:rect l="0" t="0" r="0" b="0"/>
              <a:pathLst>
                <a:path w="20408" h="242157">
                  <a:moveTo>
                    <a:pt x="9878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5068" y="149357"/>
                  </a:lnTo>
                  <a:lnTo>
                    <a:pt x="16164" y="204415"/>
                  </a:lnTo>
                  <a:lnTo>
                    <a:pt x="2040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68937" y="473782"/>
              <a:ext cx="147540" cy="182549"/>
            </a:xfrm>
            <a:custGeom>
              <a:avLst/>
              <a:gdLst/>
              <a:ahLst/>
              <a:cxnLst/>
              <a:rect l="0" t="0" r="0" b="0"/>
              <a:pathLst>
                <a:path w="147540" h="182549">
                  <a:moveTo>
                    <a:pt x="147539" y="147399"/>
                  </a:moveTo>
                  <a:lnTo>
                    <a:pt x="86429" y="165357"/>
                  </a:lnTo>
                  <a:lnTo>
                    <a:pt x="31997" y="182548"/>
                  </a:lnTo>
                  <a:lnTo>
                    <a:pt x="22548" y="182530"/>
                  </a:lnTo>
                  <a:lnTo>
                    <a:pt x="5810" y="176271"/>
                  </a:lnTo>
                  <a:lnTo>
                    <a:pt x="1580" y="170156"/>
                  </a:lnTo>
                  <a:lnTo>
                    <a:pt x="0" y="154004"/>
                  </a:lnTo>
                  <a:lnTo>
                    <a:pt x="11575" y="96435"/>
                  </a:lnTo>
                  <a:lnTo>
                    <a:pt x="28336" y="42335"/>
                  </a:lnTo>
                  <a:lnTo>
                    <a:pt x="42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129573" y="747523"/>
            <a:ext cx="4940721" cy="726467"/>
            <a:chOff x="5129573" y="747523"/>
            <a:chExt cx="4940721" cy="726467"/>
          </a:xfrm>
        </p:grpSpPr>
        <p:sp>
          <p:nvSpPr>
            <p:cNvPr id="13" name="Freeform 12"/>
            <p:cNvSpPr/>
            <p:nvPr/>
          </p:nvSpPr>
          <p:spPr>
            <a:xfrm>
              <a:off x="5129573" y="905450"/>
              <a:ext cx="29391" cy="326385"/>
            </a:xfrm>
            <a:custGeom>
              <a:avLst/>
              <a:gdLst/>
              <a:ahLst/>
              <a:cxnLst/>
              <a:rect l="0" t="0" r="0" b="0"/>
              <a:pathLst>
                <a:path w="29391" h="326385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1626"/>
                  </a:lnTo>
                  <a:lnTo>
                    <a:pt x="16491" y="202401"/>
                  </a:lnTo>
                  <a:lnTo>
                    <a:pt x="18394" y="256660"/>
                  </a:lnTo>
                  <a:lnTo>
                    <a:pt x="27133" y="308753"/>
                  </a:lnTo>
                  <a:lnTo>
                    <a:pt x="2939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53720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5917" y="93703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5589" y="58617"/>
                  </a:lnTo>
                  <a:lnTo>
                    <a:pt x="16788" y="120026"/>
                  </a:lnTo>
                  <a:lnTo>
                    <a:pt x="20214" y="181550"/>
                  </a:lnTo>
                  <a:lnTo>
                    <a:pt x="20807" y="232387"/>
                  </a:lnTo>
                  <a:lnTo>
                    <a:pt x="20983" y="27513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27461" y="915979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03824" y="3119"/>
                  </a:lnTo>
                  <a:lnTo>
                    <a:pt x="243289" y="9065"/>
                  </a:lnTo>
                  <a:lnTo>
                    <a:pt x="182241" y="18645"/>
                  </a:lnTo>
                  <a:lnTo>
                    <a:pt x="133416" y="28401"/>
                  </a:lnTo>
                  <a:lnTo>
                    <a:pt x="77523" y="42178"/>
                  </a:lnTo>
                  <a:lnTo>
                    <a:pt x="17834" y="512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11689" y="1203541"/>
              <a:ext cx="294799" cy="49351"/>
            </a:xfrm>
            <a:custGeom>
              <a:avLst/>
              <a:gdLst/>
              <a:ahLst/>
              <a:cxnLst/>
              <a:rect l="0" t="0" r="0" b="0"/>
              <a:pathLst>
                <a:path w="294799" h="49351">
                  <a:moveTo>
                    <a:pt x="294798" y="7236"/>
                  </a:moveTo>
                  <a:lnTo>
                    <a:pt x="267242" y="0"/>
                  </a:lnTo>
                  <a:lnTo>
                    <a:pt x="214139" y="477"/>
                  </a:lnTo>
                  <a:lnTo>
                    <a:pt x="157227" y="15921"/>
                  </a:lnTo>
                  <a:lnTo>
                    <a:pt x="101334" y="36724"/>
                  </a:lnTo>
                  <a:lnTo>
                    <a:pt x="39904" y="46856"/>
                  </a:lnTo>
                  <a:lnTo>
                    <a:pt x="0" y="49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43407" y="1071665"/>
              <a:ext cx="152594" cy="170698"/>
            </a:xfrm>
            <a:custGeom>
              <a:avLst/>
              <a:gdLst/>
              <a:ahLst/>
              <a:cxnLst/>
              <a:rect l="0" t="0" r="0" b="0"/>
              <a:pathLst>
                <a:path w="152594" h="170698">
                  <a:moveTo>
                    <a:pt x="5194" y="54884"/>
                  </a:moveTo>
                  <a:lnTo>
                    <a:pt x="8313" y="109028"/>
                  </a:lnTo>
                  <a:lnTo>
                    <a:pt x="14259" y="163975"/>
                  </a:lnTo>
                  <a:lnTo>
                    <a:pt x="13577" y="168555"/>
                  </a:lnTo>
                  <a:lnTo>
                    <a:pt x="11952" y="166930"/>
                  </a:lnTo>
                  <a:lnTo>
                    <a:pt x="8197" y="152645"/>
                  </a:lnTo>
                  <a:lnTo>
                    <a:pt x="0" y="97625"/>
                  </a:lnTo>
                  <a:lnTo>
                    <a:pt x="1835" y="60009"/>
                  </a:lnTo>
                  <a:lnTo>
                    <a:pt x="15377" y="24817"/>
                  </a:lnTo>
                  <a:lnTo>
                    <a:pt x="30777" y="9155"/>
                  </a:lnTo>
                  <a:lnTo>
                    <a:pt x="39797" y="3341"/>
                  </a:lnTo>
                  <a:lnTo>
                    <a:pt x="59177" y="0"/>
                  </a:lnTo>
                  <a:lnTo>
                    <a:pt x="69259" y="747"/>
                  </a:lnTo>
                  <a:lnTo>
                    <a:pt x="86700" y="10936"/>
                  </a:lnTo>
                  <a:lnTo>
                    <a:pt x="116960" y="46073"/>
                  </a:lnTo>
                  <a:lnTo>
                    <a:pt x="125057" y="69295"/>
                  </a:lnTo>
                  <a:lnTo>
                    <a:pt x="139088" y="127708"/>
                  </a:lnTo>
                  <a:lnTo>
                    <a:pt x="152593" y="170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27585" y="1063378"/>
              <a:ext cx="136872" cy="173922"/>
            </a:xfrm>
            <a:custGeom>
              <a:avLst/>
              <a:gdLst/>
              <a:ahLst/>
              <a:cxnLst/>
              <a:rect l="0" t="0" r="0" b="0"/>
              <a:pathLst>
                <a:path w="136872" h="173922">
                  <a:moveTo>
                    <a:pt x="0" y="0"/>
                  </a:moveTo>
                  <a:lnTo>
                    <a:pt x="19129" y="53875"/>
                  </a:lnTo>
                  <a:lnTo>
                    <a:pt x="49363" y="115921"/>
                  </a:lnTo>
                  <a:lnTo>
                    <a:pt x="75622" y="168470"/>
                  </a:lnTo>
                  <a:lnTo>
                    <a:pt x="82000" y="173145"/>
                  </a:lnTo>
                  <a:lnTo>
                    <a:pt x="89762" y="173921"/>
                  </a:lnTo>
                  <a:lnTo>
                    <a:pt x="98446" y="172099"/>
                  </a:lnTo>
                  <a:lnTo>
                    <a:pt x="104235" y="166205"/>
                  </a:lnTo>
                  <a:lnTo>
                    <a:pt x="119878" y="110159"/>
                  </a:lnTo>
                  <a:lnTo>
                    <a:pt x="126235" y="4966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32863" y="1063401"/>
              <a:ext cx="142315" cy="186061"/>
            </a:xfrm>
            <a:custGeom>
              <a:avLst/>
              <a:gdLst/>
              <a:ahLst/>
              <a:cxnLst/>
              <a:rect l="0" t="0" r="0" b="0"/>
              <a:pathLst>
                <a:path w="142315" h="186061">
                  <a:moveTo>
                    <a:pt x="5292" y="63148"/>
                  </a:moveTo>
                  <a:lnTo>
                    <a:pt x="16471" y="74326"/>
                  </a:lnTo>
                  <a:lnTo>
                    <a:pt x="45779" y="86867"/>
                  </a:lnTo>
                  <a:lnTo>
                    <a:pt x="67740" y="88118"/>
                  </a:lnTo>
                  <a:lnTo>
                    <a:pt x="110434" y="79389"/>
                  </a:lnTo>
                  <a:lnTo>
                    <a:pt x="136531" y="64190"/>
                  </a:lnTo>
                  <a:lnTo>
                    <a:pt x="140748" y="55654"/>
                  </a:lnTo>
                  <a:lnTo>
                    <a:pt x="142314" y="33691"/>
                  </a:lnTo>
                  <a:lnTo>
                    <a:pt x="138754" y="23623"/>
                  </a:lnTo>
                  <a:lnTo>
                    <a:pt x="125440" y="6197"/>
                  </a:lnTo>
                  <a:lnTo>
                    <a:pt x="116976" y="1784"/>
                  </a:lnTo>
                  <a:lnTo>
                    <a:pt x="98213" y="0"/>
                  </a:lnTo>
                  <a:lnTo>
                    <a:pt x="36717" y="14633"/>
                  </a:lnTo>
                  <a:lnTo>
                    <a:pt x="18869" y="30667"/>
                  </a:lnTo>
                  <a:lnTo>
                    <a:pt x="10834" y="41494"/>
                  </a:lnTo>
                  <a:lnTo>
                    <a:pt x="1906" y="69122"/>
                  </a:lnTo>
                  <a:lnTo>
                    <a:pt x="0" y="111321"/>
                  </a:lnTo>
                  <a:lnTo>
                    <a:pt x="5280" y="134861"/>
                  </a:lnTo>
                  <a:lnTo>
                    <a:pt x="15425" y="157021"/>
                  </a:lnTo>
                  <a:lnTo>
                    <a:pt x="30853" y="172330"/>
                  </a:lnTo>
                  <a:lnTo>
                    <a:pt x="50577" y="181863"/>
                  </a:lnTo>
                  <a:lnTo>
                    <a:pt x="83311" y="186060"/>
                  </a:lnTo>
                  <a:lnTo>
                    <a:pt x="88889" y="184864"/>
                  </a:lnTo>
                  <a:lnTo>
                    <a:pt x="100048" y="178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98570" y="1042321"/>
              <a:ext cx="71213" cy="192810"/>
            </a:xfrm>
            <a:custGeom>
              <a:avLst/>
              <a:gdLst/>
              <a:ahLst/>
              <a:cxnLst/>
              <a:rect l="0" t="0" r="0" b="0"/>
              <a:pathLst>
                <a:path w="71213" h="192810">
                  <a:moveTo>
                    <a:pt x="8041" y="94756"/>
                  </a:moveTo>
                  <a:lnTo>
                    <a:pt x="13630" y="156849"/>
                  </a:lnTo>
                  <a:lnTo>
                    <a:pt x="23660" y="192809"/>
                  </a:lnTo>
                  <a:lnTo>
                    <a:pt x="4182" y="130177"/>
                  </a:lnTo>
                  <a:lnTo>
                    <a:pt x="0" y="77750"/>
                  </a:lnTo>
                  <a:lnTo>
                    <a:pt x="3687" y="54442"/>
                  </a:lnTo>
                  <a:lnTo>
                    <a:pt x="12345" y="35505"/>
                  </a:lnTo>
                  <a:lnTo>
                    <a:pt x="17929" y="27179"/>
                  </a:lnTo>
                  <a:lnTo>
                    <a:pt x="33493" y="14809"/>
                  </a:lnTo>
                  <a:lnTo>
                    <a:pt x="71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52062" y="1047260"/>
              <a:ext cx="170966" cy="202431"/>
            </a:xfrm>
            <a:custGeom>
              <a:avLst/>
              <a:gdLst/>
              <a:ahLst/>
              <a:cxnLst/>
              <a:rect l="0" t="0" r="0" b="0"/>
              <a:pathLst>
                <a:path w="170966" h="202431">
                  <a:moveTo>
                    <a:pt x="117761" y="5589"/>
                  </a:moveTo>
                  <a:lnTo>
                    <a:pt x="100994" y="0"/>
                  </a:lnTo>
                  <a:lnTo>
                    <a:pt x="68209" y="2113"/>
                  </a:lnTo>
                  <a:lnTo>
                    <a:pt x="48555" y="10284"/>
                  </a:lnTo>
                  <a:lnTo>
                    <a:pt x="16874" y="34593"/>
                  </a:lnTo>
                  <a:lnTo>
                    <a:pt x="782" y="60586"/>
                  </a:lnTo>
                  <a:lnTo>
                    <a:pt x="0" y="69160"/>
                  </a:lnTo>
                  <a:lnTo>
                    <a:pt x="5372" y="84926"/>
                  </a:lnTo>
                  <a:lnTo>
                    <a:pt x="21797" y="96612"/>
                  </a:lnTo>
                  <a:lnTo>
                    <a:pt x="45865" y="104535"/>
                  </a:lnTo>
                  <a:lnTo>
                    <a:pt x="102736" y="112742"/>
                  </a:lnTo>
                  <a:lnTo>
                    <a:pt x="148459" y="125281"/>
                  </a:lnTo>
                  <a:lnTo>
                    <a:pt x="156944" y="131007"/>
                  </a:lnTo>
                  <a:lnTo>
                    <a:pt x="169491" y="146728"/>
                  </a:lnTo>
                  <a:lnTo>
                    <a:pt x="170965" y="155834"/>
                  </a:lnTo>
                  <a:lnTo>
                    <a:pt x="166364" y="175310"/>
                  </a:lnTo>
                  <a:lnTo>
                    <a:pt x="153401" y="189425"/>
                  </a:lnTo>
                  <a:lnTo>
                    <a:pt x="145031" y="194827"/>
                  </a:lnTo>
                  <a:lnTo>
                    <a:pt x="110894" y="202430"/>
                  </a:lnTo>
                  <a:lnTo>
                    <a:pt x="71143" y="199093"/>
                  </a:lnTo>
                  <a:lnTo>
                    <a:pt x="19509" y="178961"/>
                  </a:lnTo>
                  <a:lnTo>
                    <a:pt x="1948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89026" y="1078015"/>
              <a:ext cx="144011" cy="178740"/>
            </a:xfrm>
            <a:custGeom>
              <a:avLst/>
              <a:gdLst/>
              <a:ahLst/>
              <a:cxnLst/>
              <a:rect l="0" t="0" r="0" b="0"/>
              <a:pathLst>
                <a:path w="144011" h="178740">
                  <a:moveTo>
                    <a:pt x="7139" y="90648"/>
                  </a:moveTo>
                  <a:lnTo>
                    <a:pt x="61015" y="72689"/>
                  </a:lnTo>
                  <a:lnTo>
                    <a:pt x="112586" y="55499"/>
                  </a:lnTo>
                  <a:lnTo>
                    <a:pt x="127314" y="42271"/>
                  </a:lnTo>
                  <a:lnTo>
                    <a:pt x="132880" y="33830"/>
                  </a:lnTo>
                  <a:lnTo>
                    <a:pt x="133080" y="25863"/>
                  </a:lnTo>
                  <a:lnTo>
                    <a:pt x="129705" y="18212"/>
                  </a:lnTo>
                  <a:lnTo>
                    <a:pt x="123945" y="10772"/>
                  </a:lnTo>
                  <a:lnTo>
                    <a:pt x="105067" y="2505"/>
                  </a:lnTo>
                  <a:lnTo>
                    <a:pt x="82248" y="0"/>
                  </a:lnTo>
                  <a:lnTo>
                    <a:pt x="60408" y="2787"/>
                  </a:lnTo>
                  <a:lnTo>
                    <a:pt x="28382" y="16522"/>
                  </a:lnTo>
                  <a:lnTo>
                    <a:pt x="13461" y="31967"/>
                  </a:lnTo>
                  <a:lnTo>
                    <a:pt x="4100" y="51699"/>
                  </a:lnTo>
                  <a:lnTo>
                    <a:pt x="0" y="89116"/>
                  </a:lnTo>
                  <a:lnTo>
                    <a:pt x="6844" y="127499"/>
                  </a:lnTo>
                  <a:lnTo>
                    <a:pt x="17147" y="146410"/>
                  </a:lnTo>
                  <a:lnTo>
                    <a:pt x="32644" y="159495"/>
                  </a:lnTo>
                  <a:lnTo>
                    <a:pt x="71189" y="177427"/>
                  </a:lnTo>
                  <a:lnTo>
                    <a:pt x="91758" y="178739"/>
                  </a:lnTo>
                  <a:lnTo>
                    <a:pt x="144010" y="174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60657" y="919100"/>
              <a:ext cx="349294" cy="348242"/>
            </a:xfrm>
            <a:custGeom>
              <a:avLst/>
              <a:gdLst/>
              <a:ahLst/>
              <a:cxnLst/>
              <a:rect l="0" t="0" r="0" b="0"/>
              <a:pathLst>
                <a:path w="349294" h="348242">
                  <a:moveTo>
                    <a:pt x="209332" y="17936"/>
                  </a:moveTo>
                  <a:lnTo>
                    <a:pt x="198154" y="6757"/>
                  </a:lnTo>
                  <a:lnTo>
                    <a:pt x="180188" y="1269"/>
                  </a:lnTo>
                  <a:lnTo>
                    <a:pt x="157775" y="0"/>
                  </a:lnTo>
                  <a:lnTo>
                    <a:pt x="104191" y="11790"/>
                  </a:lnTo>
                  <a:lnTo>
                    <a:pt x="78094" y="27293"/>
                  </a:lnTo>
                  <a:lnTo>
                    <a:pt x="48315" y="63068"/>
                  </a:lnTo>
                  <a:lnTo>
                    <a:pt x="12855" y="122001"/>
                  </a:lnTo>
                  <a:lnTo>
                    <a:pt x="2938" y="165623"/>
                  </a:lnTo>
                  <a:lnTo>
                    <a:pt x="0" y="215593"/>
                  </a:lnTo>
                  <a:lnTo>
                    <a:pt x="5551" y="243824"/>
                  </a:lnTo>
                  <a:lnTo>
                    <a:pt x="28179" y="290543"/>
                  </a:lnTo>
                  <a:lnTo>
                    <a:pt x="48293" y="317337"/>
                  </a:lnTo>
                  <a:lnTo>
                    <a:pt x="74660" y="334505"/>
                  </a:lnTo>
                  <a:lnTo>
                    <a:pt x="104698" y="347001"/>
                  </a:lnTo>
                  <a:lnTo>
                    <a:pt x="125394" y="348241"/>
                  </a:lnTo>
                  <a:lnTo>
                    <a:pt x="185021" y="336430"/>
                  </a:lnTo>
                  <a:lnTo>
                    <a:pt x="229747" y="319971"/>
                  </a:lnTo>
                  <a:lnTo>
                    <a:pt x="282947" y="280498"/>
                  </a:lnTo>
                  <a:lnTo>
                    <a:pt x="330075" y="242920"/>
                  </a:lnTo>
                  <a:lnTo>
                    <a:pt x="347013" y="216009"/>
                  </a:lnTo>
                  <a:lnTo>
                    <a:pt x="349293" y="192926"/>
                  </a:lnTo>
                  <a:lnTo>
                    <a:pt x="341224" y="139979"/>
                  </a:lnTo>
                  <a:lnTo>
                    <a:pt x="326141" y="104010"/>
                  </a:lnTo>
                  <a:lnTo>
                    <a:pt x="301264" y="71125"/>
                  </a:lnTo>
                  <a:lnTo>
                    <a:pt x="271667" y="50333"/>
                  </a:lnTo>
                  <a:lnTo>
                    <a:pt x="209332" y="38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59503" y="1084398"/>
              <a:ext cx="165709" cy="326411"/>
            </a:xfrm>
            <a:custGeom>
              <a:avLst/>
              <a:gdLst/>
              <a:ahLst/>
              <a:cxnLst/>
              <a:rect l="0" t="0" r="0" b="0"/>
              <a:pathLst>
                <a:path w="165709" h="326411">
                  <a:moveTo>
                    <a:pt x="0" y="94793"/>
                  </a:moveTo>
                  <a:lnTo>
                    <a:pt x="0" y="153410"/>
                  </a:lnTo>
                  <a:lnTo>
                    <a:pt x="0" y="207584"/>
                  </a:lnTo>
                  <a:lnTo>
                    <a:pt x="0" y="266465"/>
                  </a:lnTo>
                  <a:lnTo>
                    <a:pt x="5588" y="322896"/>
                  </a:lnTo>
                  <a:lnTo>
                    <a:pt x="7235" y="326410"/>
                  </a:lnTo>
                  <a:lnTo>
                    <a:pt x="8332" y="324074"/>
                  </a:lnTo>
                  <a:lnTo>
                    <a:pt x="10239" y="266970"/>
                  </a:lnTo>
                  <a:lnTo>
                    <a:pt x="10470" y="210648"/>
                  </a:lnTo>
                  <a:lnTo>
                    <a:pt x="10516" y="154463"/>
                  </a:lnTo>
                  <a:lnTo>
                    <a:pt x="10525" y="97135"/>
                  </a:lnTo>
                  <a:lnTo>
                    <a:pt x="13647" y="36937"/>
                  </a:lnTo>
                  <a:lnTo>
                    <a:pt x="16116" y="24637"/>
                  </a:lnTo>
                  <a:lnTo>
                    <a:pt x="21273" y="15267"/>
                  </a:lnTo>
                  <a:lnTo>
                    <a:pt x="36360" y="1737"/>
                  </a:lnTo>
                  <a:lnTo>
                    <a:pt x="45297" y="0"/>
                  </a:lnTo>
                  <a:lnTo>
                    <a:pt x="95175" y="14301"/>
                  </a:lnTo>
                  <a:lnTo>
                    <a:pt x="112880" y="27433"/>
                  </a:lnTo>
                  <a:lnTo>
                    <a:pt x="149352" y="74571"/>
                  </a:lnTo>
                  <a:lnTo>
                    <a:pt x="162275" y="106739"/>
                  </a:lnTo>
                  <a:lnTo>
                    <a:pt x="165708" y="132078"/>
                  </a:lnTo>
                  <a:lnTo>
                    <a:pt x="163114" y="141876"/>
                  </a:lnTo>
                  <a:lnTo>
                    <a:pt x="157876" y="149579"/>
                  </a:lnTo>
                  <a:lnTo>
                    <a:pt x="150873" y="155883"/>
                  </a:lnTo>
                  <a:lnTo>
                    <a:pt x="130616" y="162889"/>
                  </a:lnTo>
                  <a:lnTo>
                    <a:pt x="79482" y="167386"/>
                  </a:lnTo>
                  <a:lnTo>
                    <a:pt x="55213" y="161762"/>
                  </a:lnTo>
                  <a:lnTo>
                    <a:pt x="21056" y="147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30069" y="1060385"/>
              <a:ext cx="155818" cy="203035"/>
            </a:xfrm>
            <a:custGeom>
              <a:avLst/>
              <a:gdLst/>
              <a:ahLst/>
              <a:cxnLst/>
              <a:rect l="0" t="0" r="0" b="0"/>
              <a:pathLst>
                <a:path w="155818" h="203035">
                  <a:moveTo>
                    <a:pt x="18946" y="118806"/>
                  </a:moveTo>
                  <a:lnTo>
                    <a:pt x="56424" y="110473"/>
                  </a:lnTo>
                  <a:lnTo>
                    <a:pt x="80057" y="106914"/>
                  </a:lnTo>
                  <a:lnTo>
                    <a:pt x="111923" y="91756"/>
                  </a:lnTo>
                  <a:lnTo>
                    <a:pt x="128899" y="79098"/>
                  </a:lnTo>
                  <a:lnTo>
                    <a:pt x="133193" y="70107"/>
                  </a:lnTo>
                  <a:lnTo>
                    <a:pt x="134843" y="47639"/>
                  </a:lnTo>
                  <a:lnTo>
                    <a:pt x="128558" y="28295"/>
                  </a:lnTo>
                  <a:lnTo>
                    <a:pt x="123606" y="19861"/>
                  </a:lnTo>
                  <a:lnTo>
                    <a:pt x="108746" y="7370"/>
                  </a:lnTo>
                  <a:lnTo>
                    <a:pt x="99870" y="2402"/>
                  </a:lnTo>
                  <a:lnTo>
                    <a:pt x="80649" y="0"/>
                  </a:lnTo>
                  <a:lnTo>
                    <a:pt x="60407" y="4003"/>
                  </a:lnTo>
                  <a:lnTo>
                    <a:pt x="39713" y="13580"/>
                  </a:lnTo>
                  <a:lnTo>
                    <a:pt x="21937" y="31875"/>
                  </a:lnTo>
                  <a:lnTo>
                    <a:pt x="8577" y="55604"/>
                  </a:lnTo>
                  <a:lnTo>
                    <a:pt x="0" y="108965"/>
                  </a:lnTo>
                  <a:lnTo>
                    <a:pt x="1167" y="134319"/>
                  </a:lnTo>
                  <a:lnTo>
                    <a:pt x="9485" y="153387"/>
                  </a:lnTo>
                  <a:lnTo>
                    <a:pt x="32910" y="177275"/>
                  </a:lnTo>
                  <a:lnTo>
                    <a:pt x="62078" y="193582"/>
                  </a:lnTo>
                  <a:lnTo>
                    <a:pt x="122170" y="201790"/>
                  </a:lnTo>
                  <a:lnTo>
                    <a:pt x="155817" y="203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38528" y="1073906"/>
              <a:ext cx="115815" cy="205381"/>
            </a:xfrm>
            <a:custGeom>
              <a:avLst/>
              <a:gdLst/>
              <a:ahLst/>
              <a:cxnLst/>
              <a:rect l="0" t="0" r="0" b="0"/>
              <a:pathLst>
                <a:path w="115815" h="205381">
                  <a:moveTo>
                    <a:pt x="0" y="84228"/>
                  </a:moveTo>
                  <a:lnTo>
                    <a:pt x="17959" y="145339"/>
                  </a:lnTo>
                  <a:lnTo>
                    <a:pt x="42367" y="204540"/>
                  </a:lnTo>
                  <a:lnTo>
                    <a:pt x="41113" y="205380"/>
                  </a:lnTo>
                  <a:lnTo>
                    <a:pt x="37937" y="203601"/>
                  </a:lnTo>
                  <a:lnTo>
                    <a:pt x="20970" y="149485"/>
                  </a:lnTo>
                  <a:lnTo>
                    <a:pt x="5838" y="93862"/>
                  </a:lnTo>
                  <a:lnTo>
                    <a:pt x="7664" y="68233"/>
                  </a:lnTo>
                  <a:lnTo>
                    <a:pt x="15495" y="47483"/>
                  </a:lnTo>
                  <a:lnTo>
                    <a:pt x="20859" y="38675"/>
                  </a:lnTo>
                  <a:lnTo>
                    <a:pt x="36176" y="25768"/>
                  </a:lnTo>
                  <a:lnTo>
                    <a:pt x="74607" y="795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91212" y="1210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99762" y="1126271"/>
              <a:ext cx="196736" cy="179263"/>
            </a:xfrm>
            <a:custGeom>
              <a:avLst/>
              <a:gdLst/>
              <a:ahLst/>
              <a:cxnLst/>
              <a:rect l="0" t="0" r="0" b="0"/>
              <a:pathLst>
                <a:path w="196736" h="179263">
                  <a:moveTo>
                    <a:pt x="101979" y="52920"/>
                  </a:moveTo>
                  <a:lnTo>
                    <a:pt x="92404" y="21638"/>
                  </a:lnTo>
                  <a:lnTo>
                    <a:pt x="81735" y="5482"/>
                  </a:lnTo>
                  <a:lnTo>
                    <a:pt x="73275" y="1408"/>
                  </a:lnTo>
                  <a:lnTo>
                    <a:pt x="51398" y="0"/>
                  </a:lnTo>
                  <a:lnTo>
                    <a:pt x="42521" y="3602"/>
                  </a:lnTo>
                  <a:lnTo>
                    <a:pt x="29540" y="16963"/>
                  </a:lnTo>
                  <a:lnTo>
                    <a:pt x="11674" y="55306"/>
                  </a:lnTo>
                  <a:lnTo>
                    <a:pt x="0" y="106727"/>
                  </a:lnTo>
                  <a:lnTo>
                    <a:pt x="503" y="132986"/>
                  </a:lnTo>
                  <a:lnTo>
                    <a:pt x="8525" y="156356"/>
                  </a:lnTo>
                  <a:lnTo>
                    <a:pt x="16280" y="162821"/>
                  </a:lnTo>
                  <a:lnTo>
                    <a:pt x="26129" y="165962"/>
                  </a:lnTo>
                  <a:lnTo>
                    <a:pt x="37374" y="166886"/>
                  </a:lnTo>
                  <a:lnTo>
                    <a:pt x="56108" y="161673"/>
                  </a:lnTo>
                  <a:lnTo>
                    <a:pt x="64379" y="157008"/>
                  </a:lnTo>
                  <a:lnTo>
                    <a:pt x="76690" y="142465"/>
                  </a:lnTo>
                  <a:lnTo>
                    <a:pt x="101607" y="84048"/>
                  </a:lnTo>
                  <a:lnTo>
                    <a:pt x="105241" y="73672"/>
                  </a:lnTo>
                  <a:lnTo>
                    <a:pt x="108833" y="72604"/>
                  </a:lnTo>
                  <a:lnTo>
                    <a:pt x="112397" y="77741"/>
                  </a:lnTo>
                  <a:lnTo>
                    <a:pt x="136674" y="134359"/>
                  </a:lnTo>
                  <a:lnTo>
                    <a:pt x="150154" y="148777"/>
                  </a:lnTo>
                  <a:lnTo>
                    <a:pt x="196735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80728" y="842279"/>
              <a:ext cx="21055" cy="494841"/>
            </a:xfrm>
            <a:custGeom>
              <a:avLst/>
              <a:gdLst/>
              <a:ahLst/>
              <a:cxnLst/>
              <a:rect l="0" t="0" r="0" b="0"/>
              <a:pathLst>
                <a:path w="21055" h="494841">
                  <a:moveTo>
                    <a:pt x="10525" y="0"/>
                  </a:moveTo>
                  <a:lnTo>
                    <a:pt x="2193" y="37478"/>
                  </a:lnTo>
                  <a:lnTo>
                    <a:pt x="431" y="88902"/>
                  </a:lnTo>
                  <a:lnTo>
                    <a:pt x="125" y="135786"/>
                  </a:lnTo>
                  <a:lnTo>
                    <a:pt x="35" y="192311"/>
                  </a:lnTo>
                  <a:lnTo>
                    <a:pt x="8" y="247924"/>
                  </a:lnTo>
                  <a:lnTo>
                    <a:pt x="0" y="307036"/>
                  </a:lnTo>
                  <a:lnTo>
                    <a:pt x="5587" y="363415"/>
                  </a:lnTo>
                  <a:lnTo>
                    <a:pt x="10720" y="425292"/>
                  </a:lnTo>
                  <a:lnTo>
                    <a:pt x="18666" y="469404"/>
                  </a:lnTo>
                  <a:lnTo>
                    <a:pt x="21054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64911" y="1052849"/>
              <a:ext cx="273743" cy="1"/>
            </a:xfrm>
            <a:custGeom>
              <a:avLst/>
              <a:gdLst/>
              <a:ahLst/>
              <a:cxnLst/>
              <a:rect l="0" t="0" r="0" b="0"/>
              <a:pathLst>
                <a:path w="273743" h="1">
                  <a:moveTo>
                    <a:pt x="273742" y="0"/>
                  </a:moveTo>
                  <a:lnTo>
                    <a:pt x="216478" y="0"/>
                  </a:lnTo>
                  <a:lnTo>
                    <a:pt x="155586" y="0"/>
                  </a:lnTo>
                  <a:lnTo>
                    <a:pt x="98497" y="0"/>
                  </a:lnTo>
                  <a:lnTo>
                    <a:pt x="421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38653" y="1137077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38653" y="101073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36239" y="1120960"/>
              <a:ext cx="140435" cy="176438"/>
            </a:xfrm>
            <a:custGeom>
              <a:avLst/>
              <a:gdLst/>
              <a:ahLst/>
              <a:cxnLst/>
              <a:rect l="0" t="0" r="0" b="0"/>
              <a:pathLst>
                <a:path w="140435" h="176438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4" y="18616"/>
                  </a:lnTo>
                  <a:lnTo>
                    <a:pt x="16909" y="32436"/>
                  </a:lnTo>
                  <a:lnTo>
                    <a:pt x="6723" y="50276"/>
                  </a:lnTo>
                  <a:lnTo>
                    <a:pt x="0" y="85640"/>
                  </a:lnTo>
                  <a:lnTo>
                    <a:pt x="3598" y="120165"/>
                  </a:lnTo>
                  <a:lnTo>
                    <a:pt x="17663" y="152621"/>
                  </a:lnTo>
                  <a:lnTo>
                    <a:pt x="33184" y="167643"/>
                  </a:lnTo>
                  <a:lnTo>
                    <a:pt x="42236" y="173286"/>
                  </a:lnTo>
                  <a:lnTo>
                    <a:pt x="64773" y="176437"/>
                  </a:lnTo>
                  <a:lnTo>
                    <a:pt x="88047" y="172768"/>
                  </a:lnTo>
                  <a:lnTo>
                    <a:pt x="114303" y="157549"/>
                  </a:lnTo>
                  <a:lnTo>
                    <a:pt x="129558" y="144876"/>
                  </a:lnTo>
                  <a:lnTo>
                    <a:pt x="137897" y="125206"/>
                  </a:lnTo>
                  <a:lnTo>
                    <a:pt x="140434" y="102036"/>
                  </a:lnTo>
                  <a:lnTo>
                    <a:pt x="137662" y="80040"/>
                  </a:lnTo>
                  <a:lnTo>
                    <a:pt x="114732" y="29864"/>
                  </a:lnTo>
                  <a:lnTo>
                    <a:pt x="102455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12394" y="1124559"/>
              <a:ext cx="193575" cy="192000"/>
            </a:xfrm>
            <a:custGeom>
              <a:avLst/>
              <a:gdLst/>
              <a:ahLst/>
              <a:cxnLst/>
              <a:rect l="0" t="0" r="0" b="0"/>
              <a:pathLst>
                <a:path w="193575" h="192000">
                  <a:moveTo>
                    <a:pt x="0" y="65161"/>
                  </a:moveTo>
                  <a:lnTo>
                    <a:pt x="17958" y="121375"/>
                  </a:lnTo>
                  <a:lnTo>
                    <a:pt x="31666" y="176827"/>
                  </a:lnTo>
                  <a:lnTo>
                    <a:pt x="36300" y="191999"/>
                  </a:lnTo>
                  <a:lnTo>
                    <a:pt x="26087" y="139332"/>
                  </a:lnTo>
                  <a:lnTo>
                    <a:pt x="30153" y="82498"/>
                  </a:lnTo>
                  <a:lnTo>
                    <a:pt x="33288" y="51809"/>
                  </a:lnTo>
                  <a:lnTo>
                    <a:pt x="42481" y="26471"/>
                  </a:lnTo>
                  <a:lnTo>
                    <a:pt x="57484" y="9751"/>
                  </a:lnTo>
                  <a:lnTo>
                    <a:pt x="66399" y="3654"/>
                  </a:lnTo>
                  <a:lnTo>
                    <a:pt x="88782" y="0"/>
                  </a:lnTo>
                  <a:lnTo>
                    <a:pt x="111988" y="3445"/>
                  </a:lnTo>
                  <a:lnTo>
                    <a:pt x="130100" y="12775"/>
                  </a:lnTo>
                  <a:lnTo>
                    <a:pt x="142830" y="27840"/>
                  </a:lnTo>
                  <a:lnTo>
                    <a:pt x="171580" y="83556"/>
                  </a:lnTo>
                  <a:lnTo>
                    <a:pt x="192509" y="138510"/>
                  </a:lnTo>
                  <a:lnTo>
                    <a:pt x="193574" y="159761"/>
                  </a:lnTo>
                  <a:lnTo>
                    <a:pt x="189513" y="191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66515" y="747523"/>
              <a:ext cx="156532" cy="631711"/>
            </a:xfrm>
            <a:custGeom>
              <a:avLst/>
              <a:gdLst/>
              <a:ahLst/>
              <a:cxnLst/>
              <a:rect l="0" t="0" r="0" b="0"/>
              <a:pathLst>
                <a:path w="156532" h="631711">
                  <a:moveTo>
                    <a:pt x="146003" y="0"/>
                  </a:moveTo>
                  <a:lnTo>
                    <a:pt x="100221" y="54114"/>
                  </a:lnTo>
                  <a:lnTo>
                    <a:pt x="83542" y="75523"/>
                  </a:lnTo>
                  <a:lnTo>
                    <a:pt x="60182" y="127395"/>
                  </a:lnTo>
                  <a:lnTo>
                    <a:pt x="38973" y="182702"/>
                  </a:lnTo>
                  <a:lnTo>
                    <a:pt x="23519" y="232621"/>
                  </a:lnTo>
                  <a:lnTo>
                    <a:pt x="12745" y="279625"/>
                  </a:lnTo>
                  <a:lnTo>
                    <a:pt x="3314" y="330596"/>
                  </a:lnTo>
                  <a:lnTo>
                    <a:pt x="0" y="382744"/>
                  </a:lnTo>
                  <a:lnTo>
                    <a:pt x="187" y="434070"/>
                  </a:lnTo>
                  <a:lnTo>
                    <a:pt x="10139" y="490808"/>
                  </a:lnTo>
                  <a:lnTo>
                    <a:pt x="29152" y="553017"/>
                  </a:lnTo>
                  <a:lnTo>
                    <a:pt x="67964" y="595495"/>
                  </a:lnTo>
                  <a:lnTo>
                    <a:pt x="105112" y="616064"/>
                  </a:lnTo>
                  <a:lnTo>
                    <a:pt x="156531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96746" y="107390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89"/>
                  </a:lnTo>
                  <a:lnTo>
                    <a:pt x="110174" y="18212"/>
                  </a:lnTo>
                  <a:lnTo>
                    <a:pt x="50100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749388" y="9686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91503" y="121077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833616" y="747523"/>
              <a:ext cx="236678" cy="726467"/>
            </a:xfrm>
            <a:custGeom>
              <a:avLst/>
              <a:gdLst/>
              <a:ahLst/>
              <a:cxnLst/>
              <a:rect l="0" t="0" r="0" b="0"/>
              <a:pathLst>
                <a:path w="236678" h="726467">
                  <a:moveTo>
                    <a:pt x="0" y="0"/>
                  </a:moveTo>
                  <a:lnTo>
                    <a:pt x="55088" y="55087"/>
                  </a:lnTo>
                  <a:lnTo>
                    <a:pt x="110821" y="102487"/>
                  </a:lnTo>
                  <a:lnTo>
                    <a:pt x="165823" y="158606"/>
                  </a:lnTo>
                  <a:lnTo>
                    <a:pt x="203205" y="220234"/>
                  </a:lnTo>
                  <a:lnTo>
                    <a:pt x="222167" y="268546"/>
                  </a:lnTo>
                  <a:lnTo>
                    <a:pt x="228824" y="321074"/>
                  </a:lnTo>
                  <a:lnTo>
                    <a:pt x="231967" y="377063"/>
                  </a:lnTo>
                  <a:lnTo>
                    <a:pt x="236677" y="429201"/>
                  </a:lnTo>
                  <a:lnTo>
                    <a:pt x="232625" y="490062"/>
                  </a:lnTo>
                  <a:lnTo>
                    <a:pt x="223419" y="544458"/>
                  </a:lnTo>
                  <a:lnTo>
                    <a:pt x="206904" y="605315"/>
                  </a:lnTo>
                  <a:lnTo>
                    <a:pt x="183416" y="652882"/>
                  </a:lnTo>
                  <a:lnTo>
                    <a:pt x="136552" y="714653"/>
                  </a:lnTo>
                  <a:lnTo>
                    <a:pt x="126342" y="726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421347" y="747523"/>
            <a:ext cx="2263628" cy="864405"/>
            <a:chOff x="1421347" y="747523"/>
            <a:chExt cx="2263628" cy="864405"/>
          </a:xfrm>
        </p:grpSpPr>
        <p:sp>
          <p:nvSpPr>
            <p:cNvPr id="42" name="Freeform 41"/>
            <p:cNvSpPr/>
            <p:nvPr/>
          </p:nvSpPr>
          <p:spPr>
            <a:xfrm>
              <a:off x="1421347" y="894922"/>
              <a:ext cx="1210778" cy="105286"/>
            </a:xfrm>
            <a:custGeom>
              <a:avLst/>
              <a:gdLst/>
              <a:ahLst/>
              <a:cxnLst/>
              <a:rect l="0" t="0" r="0" b="0"/>
              <a:pathLst>
                <a:path w="1210778" h="105286">
                  <a:moveTo>
                    <a:pt x="1210777" y="0"/>
                  </a:moveTo>
                  <a:lnTo>
                    <a:pt x="1173299" y="8333"/>
                  </a:lnTo>
                  <a:lnTo>
                    <a:pt x="1116286" y="10095"/>
                  </a:lnTo>
                  <a:lnTo>
                    <a:pt x="1065926" y="15989"/>
                  </a:lnTo>
                  <a:lnTo>
                    <a:pt x="1003743" y="27291"/>
                  </a:lnTo>
                  <a:lnTo>
                    <a:pt x="953552" y="31483"/>
                  </a:lnTo>
                  <a:lnTo>
                    <a:pt x="901635" y="38444"/>
                  </a:lnTo>
                  <a:lnTo>
                    <a:pt x="846868" y="42196"/>
                  </a:lnTo>
                  <a:lnTo>
                    <a:pt x="802985" y="47220"/>
                  </a:lnTo>
                  <a:lnTo>
                    <a:pt x="743419" y="51036"/>
                  </a:lnTo>
                  <a:lnTo>
                    <a:pt x="684191" y="60730"/>
                  </a:lnTo>
                  <a:lnTo>
                    <a:pt x="628542" y="69337"/>
                  </a:lnTo>
                  <a:lnTo>
                    <a:pt x="567600" y="72407"/>
                  </a:lnTo>
                  <a:lnTo>
                    <a:pt x="526007" y="73125"/>
                  </a:lnTo>
                  <a:lnTo>
                    <a:pt x="481006" y="73444"/>
                  </a:lnTo>
                  <a:lnTo>
                    <a:pt x="436048" y="74756"/>
                  </a:lnTo>
                  <a:lnTo>
                    <a:pt x="377854" y="80901"/>
                  </a:lnTo>
                  <a:lnTo>
                    <a:pt x="323566" y="84412"/>
                  </a:lnTo>
                  <a:lnTo>
                    <a:pt x="270436" y="91171"/>
                  </a:lnTo>
                  <a:lnTo>
                    <a:pt x="218819" y="93694"/>
                  </a:lnTo>
                  <a:lnTo>
                    <a:pt x="155744" y="94547"/>
                  </a:lnTo>
                  <a:lnTo>
                    <a:pt x="92895" y="94715"/>
                  </a:lnTo>
                  <a:lnTo>
                    <a:pt x="32727" y="1030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15882" y="1063378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5332" y="148264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84601" y="1273948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10528"/>
                  </a:moveTo>
                  <a:lnTo>
                    <a:pt x="246709" y="1463"/>
                  </a:lnTo>
                  <a:lnTo>
                    <a:pt x="184130" y="289"/>
                  </a:lnTo>
                  <a:lnTo>
                    <a:pt x="132805" y="1255"/>
                  </a:lnTo>
                  <a:lnTo>
                    <a:pt x="81723" y="7261"/>
                  </a:lnTo>
                  <a:lnTo>
                    <a:pt x="28188" y="67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56576" y="1375891"/>
              <a:ext cx="243880" cy="236037"/>
            </a:xfrm>
            <a:custGeom>
              <a:avLst/>
              <a:gdLst/>
              <a:ahLst/>
              <a:cxnLst/>
              <a:rect l="0" t="0" r="0" b="0"/>
              <a:pathLst>
                <a:path w="243880" h="236037">
                  <a:moveTo>
                    <a:pt x="22781" y="34927"/>
                  </a:moveTo>
                  <a:lnTo>
                    <a:pt x="40762" y="19286"/>
                  </a:lnTo>
                  <a:lnTo>
                    <a:pt x="86933" y="83"/>
                  </a:lnTo>
                  <a:lnTo>
                    <a:pt x="97135" y="0"/>
                  </a:lnTo>
                  <a:lnTo>
                    <a:pt x="117828" y="6146"/>
                  </a:lnTo>
                  <a:lnTo>
                    <a:pt x="143620" y="22760"/>
                  </a:lnTo>
                  <a:lnTo>
                    <a:pt x="155646" y="38878"/>
                  </a:lnTo>
                  <a:lnTo>
                    <a:pt x="163720" y="58910"/>
                  </a:lnTo>
                  <a:lnTo>
                    <a:pt x="167096" y="96495"/>
                  </a:lnTo>
                  <a:lnTo>
                    <a:pt x="160038" y="136098"/>
                  </a:lnTo>
                  <a:lnTo>
                    <a:pt x="143648" y="169409"/>
                  </a:lnTo>
                  <a:lnTo>
                    <a:pt x="122804" y="194617"/>
                  </a:lnTo>
                  <a:lnTo>
                    <a:pt x="74731" y="231229"/>
                  </a:lnTo>
                  <a:lnTo>
                    <a:pt x="54059" y="236036"/>
                  </a:lnTo>
                  <a:lnTo>
                    <a:pt x="43633" y="235680"/>
                  </a:lnTo>
                  <a:lnTo>
                    <a:pt x="25809" y="229046"/>
                  </a:lnTo>
                  <a:lnTo>
                    <a:pt x="17781" y="224001"/>
                  </a:lnTo>
                  <a:lnTo>
                    <a:pt x="5741" y="209037"/>
                  </a:lnTo>
                  <a:lnTo>
                    <a:pt x="892" y="200134"/>
                  </a:lnTo>
                  <a:lnTo>
                    <a:pt x="0" y="190688"/>
                  </a:lnTo>
                  <a:lnTo>
                    <a:pt x="5247" y="170835"/>
                  </a:lnTo>
                  <a:lnTo>
                    <a:pt x="18498" y="156552"/>
                  </a:lnTo>
                  <a:lnTo>
                    <a:pt x="26944" y="151105"/>
                  </a:lnTo>
                  <a:lnTo>
                    <a:pt x="61189" y="143440"/>
                  </a:lnTo>
                  <a:lnTo>
                    <a:pt x="106277" y="149255"/>
                  </a:lnTo>
                  <a:lnTo>
                    <a:pt x="165144" y="159456"/>
                  </a:lnTo>
                  <a:lnTo>
                    <a:pt x="224254" y="161031"/>
                  </a:lnTo>
                  <a:lnTo>
                    <a:pt x="243879" y="161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7979" y="747523"/>
              <a:ext cx="736996" cy="84229"/>
            </a:xfrm>
            <a:custGeom>
              <a:avLst/>
              <a:gdLst/>
              <a:ahLst/>
              <a:cxnLst/>
              <a:rect l="0" t="0" r="0" b="0"/>
              <a:pathLst>
                <a:path w="736996" h="84229">
                  <a:moveTo>
                    <a:pt x="736995" y="0"/>
                  </a:moveTo>
                  <a:lnTo>
                    <a:pt x="683120" y="17958"/>
                  </a:lnTo>
                  <a:lnTo>
                    <a:pt x="619903" y="37471"/>
                  </a:lnTo>
                  <a:lnTo>
                    <a:pt x="559460" y="47092"/>
                  </a:lnTo>
                  <a:lnTo>
                    <a:pt x="507777" y="51546"/>
                  </a:lnTo>
                  <a:lnTo>
                    <a:pt x="452508" y="55545"/>
                  </a:lnTo>
                  <a:lnTo>
                    <a:pt x="396530" y="61665"/>
                  </a:lnTo>
                  <a:lnTo>
                    <a:pt x="341582" y="64043"/>
                  </a:lnTo>
                  <a:lnTo>
                    <a:pt x="279295" y="72197"/>
                  </a:lnTo>
                  <a:lnTo>
                    <a:pt x="223149" y="73403"/>
                  </a:lnTo>
                  <a:lnTo>
                    <a:pt x="160065" y="73641"/>
                  </a:lnTo>
                  <a:lnTo>
                    <a:pt x="102198" y="73688"/>
                  </a:lnTo>
                  <a:lnTo>
                    <a:pt x="46877" y="7486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71314" y="905450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27005" y="1063378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20449" y="8333"/>
                  </a:lnTo>
                  <a:lnTo>
                    <a:pt x="63781" y="18645"/>
                  </a:lnTo>
                  <a:lnTo>
                    <a:pt x="24297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79647" y="1154149"/>
              <a:ext cx="221100" cy="220299"/>
            </a:xfrm>
            <a:custGeom>
              <a:avLst/>
              <a:gdLst/>
              <a:ahLst/>
              <a:cxnLst/>
              <a:rect l="0" t="0" r="0" b="0"/>
              <a:pathLst>
                <a:path w="221100" h="220299">
                  <a:moveTo>
                    <a:pt x="0" y="46099"/>
                  </a:moveTo>
                  <a:lnTo>
                    <a:pt x="11179" y="29332"/>
                  </a:lnTo>
                  <a:lnTo>
                    <a:pt x="26025" y="17980"/>
                  </a:lnTo>
                  <a:lnTo>
                    <a:pt x="64152" y="1160"/>
                  </a:lnTo>
                  <a:lnTo>
                    <a:pt x="84664" y="0"/>
                  </a:lnTo>
                  <a:lnTo>
                    <a:pt x="95047" y="1329"/>
                  </a:lnTo>
                  <a:lnTo>
                    <a:pt x="112823" y="12163"/>
                  </a:lnTo>
                  <a:lnTo>
                    <a:pt x="127353" y="28677"/>
                  </a:lnTo>
                  <a:lnTo>
                    <a:pt x="146212" y="70994"/>
                  </a:lnTo>
                  <a:lnTo>
                    <a:pt x="151551" y="95768"/>
                  </a:lnTo>
                  <a:lnTo>
                    <a:pt x="150024" y="118477"/>
                  </a:lnTo>
                  <a:lnTo>
                    <a:pt x="131107" y="161652"/>
                  </a:lnTo>
                  <a:lnTo>
                    <a:pt x="97969" y="208932"/>
                  </a:lnTo>
                  <a:lnTo>
                    <a:pt x="77857" y="217905"/>
                  </a:lnTo>
                  <a:lnTo>
                    <a:pt x="65943" y="220298"/>
                  </a:lnTo>
                  <a:lnTo>
                    <a:pt x="55660" y="219554"/>
                  </a:lnTo>
                  <a:lnTo>
                    <a:pt x="37996" y="212487"/>
                  </a:lnTo>
                  <a:lnTo>
                    <a:pt x="25466" y="198428"/>
                  </a:lnTo>
                  <a:lnTo>
                    <a:pt x="20487" y="189766"/>
                  </a:lnTo>
                  <a:lnTo>
                    <a:pt x="18075" y="170782"/>
                  </a:lnTo>
                  <a:lnTo>
                    <a:pt x="19069" y="160807"/>
                  </a:lnTo>
                  <a:lnTo>
                    <a:pt x="23241" y="152987"/>
                  </a:lnTo>
                  <a:lnTo>
                    <a:pt x="37236" y="141178"/>
                  </a:lnTo>
                  <a:lnTo>
                    <a:pt x="45881" y="138731"/>
                  </a:lnTo>
                  <a:lnTo>
                    <a:pt x="75986" y="140876"/>
                  </a:lnTo>
                  <a:lnTo>
                    <a:pt x="127487" y="152081"/>
                  </a:lnTo>
                  <a:lnTo>
                    <a:pt x="165676" y="165239"/>
                  </a:lnTo>
                  <a:lnTo>
                    <a:pt x="221099" y="193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095744" y="1902323"/>
            <a:ext cx="336961" cy="427485"/>
            <a:chOff x="5095744" y="1902323"/>
            <a:chExt cx="336961" cy="427485"/>
          </a:xfrm>
        </p:grpSpPr>
        <p:sp>
          <p:nvSpPr>
            <p:cNvPr id="51" name="Freeform 50"/>
            <p:cNvSpPr/>
            <p:nvPr/>
          </p:nvSpPr>
          <p:spPr>
            <a:xfrm>
              <a:off x="5095744" y="1902323"/>
              <a:ext cx="231676" cy="427485"/>
            </a:xfrm>
            <a:custGeom>
              <a:avLst/>
              <a:gdLst/>
              <a:ahLst/>
              <a:cxnLst/>
              <a:rect l="0" t="0" r="0" b="0"/>
              <a:pathLst>
                <a:path w="231676" h="427485">
                  <a:moveTo>
                    <a:pt x="10577" y="55977"/>
                  </a:moveTo>
                  <a:lnTo>
                    <a:pt x="20152" y="31931"/>
                  </a:lnTo>
                  <a:lnTo>
                    <a:pt x="30820" y="17604"/>
                  </a:lnTo>
                  <a:lnTo>
                    <a:pt x="55569" y="1973"/>
                  </a:lnTo>
                  <a:lnTo>
                    <a:pt x="75027" y="0"/>
                  </a:lnTo>
                  <a:lnTo>
                    <a:pt x="95374" y="4192"/>
                  </a:lnTo>
                  <a:lnTo>
                    <a:pt x="125389" y="19706"/>
                  </a:lnTo>
                  <a:lnTo>
                    <a:pt x="141933" y="32448"/>
                  </a:lnTo>
                  <a:lnTo>
                    <a:pt x="176811" y="88270"/>
                  </a:lnTo>
                  <a:lnTo>
                    <a:pt x="191373" y="124947"/>
                  </a:lnTo>
                  <a:lnTo>
                    <a:pt x="198368" y="186497"/>
                  </a:lnTo>
                  <a:lnTo>
                    <a:pt x="197240" y="230610"/>
                  </a:lnTo>
                  <a:lnTo>
                    <a:pt x="180203" y="287438"/>
                  </a:lnTo>
                  <a:lnTo>
                    <a:pt x="170195" y="315606"/>
                  </a:lnTo>
                  <a:lnTo>
                    <a:pt x="138293" y="368698"/>
                  </a:lnTo>
                  <a:lnTo>
                    <a:pt x="113150" y="399369"/>
                  </a:lnTo>
                  <a:lnTo>
                    <a:pt x="92430" y="414487"/>
                  </a:lnTo>
                  <a:lnTo>
                    <a:pt x="67623" y="425105"/>
                  </a:lnTo>
                  <a:lnTo>
                    <a:pt x="44120" y="427484"/>
                  </a:lnTo>
                  <a:lnTo>
                    <a:pt x="23145" y="423473"/>
                  </a:lnTo>
                  <a:lnTo>
                    <a:pt x="6024" y="413891"/>
                  </a:lnTo>
                  <a:lnTo>
                    <a:pt x="1693" y="406890"/>
                  </a:lnTo>
                  <a:lnTo>
                    <a:pt x="0" y="389753"/>
                  </a:lnTo>
                  <a:lnTo>
                    <a:pt x="11212" y="360374"/>
                  </a:lnTo>
                  <a:lnTo>
                    <a:pt x="29353" y="335032"/>
                  </a:lnTo>
                  <a:lnTo>
                    <a:pt x="55135" y="318294"/>
                  </a:lnTo>
                  <a:lnTo>
                    <a:pt x="77954" y="316062"/>
                  </a:lnTo>
                  <a:lnTo>
                    <a:pt x="101353" y="320139"/>
                  </a:lnTo>
                  <a:lnTo>
                    <a:pt x="157535" y="354984"/>
                  </a:lnTo>
                  <a:lnTo>
                    <a:pt x="210387" y="400339"/>
                  </a:lnTo>
                  <a:lnTo>
                    <a:pt x="231675" y="413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32704" y="2263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06445" y="1874072"/>
            <a:ext cx="3695488" cy="1324179"/>
            <a:chOff x="5706445" y="1874072"/>
            <a:chExt cx="3695488" cy="1324179"/>
          </a:xfrm>
        </p:grpSpPr>
        <p:sp>
          <p:nvSpPr>
            <p:cNvPr id="54" name="Freeform 53"/>
            <p:cNvSpPr/>
            <p:nvPr/>
          </p:nvSpPr>
          <p:spPr>
            <a:xfrm>
              <a:off x="5706445" y="1881473"/>
              <a:ext cx="284271" cy="540082"/>
            </a:xfrm>
            <a:custGeom>
              <a:avLst/>
              <a:gdLst/>
              <a:ahLst/>
              <a:cxnLst/>
              <a:rect l="0" t="0" r="0" b="0"/>
              <a:pathLst>
                <a:path w="284271" h="540082">
                  <a:moveTo>
                    <a:pt x="0" y="497967"/>
                  </a:moveTo>
                  <a:lnTo>
                    <a:pt x="5590" y="435874"/>
                  </a:lnTo>
                  <a:lnTo>
                    <a:pt x="16789" y="384490"/>
                  </a:lnTo>
                  <a:lnTo>
                    <a:pt x="20214" y="329279"/>
                  </a:lnTo>
                  <a:lnTo>
                    <a:pt x="20891" y="267724"/>
                  </a:lnTo>
                  <a:lnTo>
                    <a:pt x="22194" y="206475"/>
                  </a:lnTo>
                  <a:lnTo>
                    <a:pt x="28283" y="156446"/>
                  </a:lnTo>
                  <a:lnTo>
                    <a:pt x="30607" y="115106"/>
                  </a:lnTo>
                  <a:lnTo>
                    <a:pt x="30933" y="115214"/>
                  </a:lnTo>
                  <a:lnTo>
                    <a:pt x="39905" y="160044"/>
                  </a:lnTo>
                  <a:lnTo>
                    <a:pt x="61913" y="219154"/>
                  </a:lnTo>
                  <a:lnTo>
                    <a:pt x="82117" y="264168"/>
                  </a:lnTo>
                  <a:lnTo>
                    <a:pt x="98498" y="281363"/>
                  </a:lnTo>
                  <a:lnTo>
                    <a:pt x="107779" y="284544"/>
                  </a:lnTo>
                  <a:lnTo>
                    <a:pt x="127451" y="281840"/>
                  </a:lnTo>
                  <a:lnTo>
                    <a:pt x="144773" y="266600"/>
                  </a:lnTo>
                  <a:lnTo>
                    <a:pt x="180978" y="212562"/>
                  </a:lnTo>
                  <a:lnTo>
                    <a:pt x="202890" y="151995"/>
                  </a:lnTo>
                  <a:lnTo>
                    <a:pt x="223524" y="100297"/>
                  </a:lnTo>
                  <a:lnTo>
                    <a:pt x="233146" y="48145"/>
                  </a:lnTo>
                  <a:lnTo>
                    <a:pt x="245965" y="3701"/>
                  </a:lnTo>
                  <a:lnTo>
                    <a:pt x="249375" y="0"/>
                  </a:lnTo>
                  <a:lnTo>
                    <a:pt x="252817" y="1043"/>
                  </a:lnTo>
                  <a:lnTo>
                    <a:pt x="256282" y="5247"/>
                  </a:lnTo>
                  <a:lnTo>
                    <a:pt x="261844" y="61258"/>
                  </a:lnTo>
                  <a:lnTo>
                    <a:pt x="262807" y="113678"/>
                  </a:lnTo>
                  <a:lnTo>
                    <a:pt x="263092" y="174314"/>
                  </a:lnTo>
                  <a:lnTo>
                    <a:pt x="263159" y="219980"/>
                  </a:lnTo>
                  <a:lnTo>
                    <a:pt x="263189" y="267572"/>
                  </a:lnTo>
                  <a:lnTo>
                    <a:pt x="263202" y="314851"/>
                  </a:lnTo>
                  <a:lnTo>
                    <a:pt x="263208" y="359260"/>
                  </a:lnTo>
                  <a:lnTo>
                    <a:pt x="263210" y="402394"/>
                  </a:lnTo>
                  <a:lnTo>
                    <a:pt x="266332" y="459901"/>
                  </a:lnTo>
                  <a:lnTo>
                    <a:pt x="277867" y="515664"/>
                  </a:lnTo>
                  <a:lnTo>
                    <a:pt x="284270" y="540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97464" y="2158342"/>
              <a:ext cx="188050" cy="252543"/>
            </a:xfrm>
            <a:custGeom>
              <a:avLst/>
              <a:gdLst/>
              <a:ahLst/>
              <a:cxnLst/>
              <a:rect l="0" t="0" r="0" b="0"/>
              <a:pathLst>
                <a:path w="188050" h="252543">
                  <a:moveTo>
                    <a:pt x="9064" y="31585"/>
                  </a:moveTo>
                  <a:lnTo>
                    <a:pt x="0" y="90202"/>
                  </a:lnTo>
                  <a:lnTo>
                    <a:pt x="7230" y="145546"/>
                  </a:lnTo>
                  <a:lnTo>
                    <a:pt x="19924" y="205351"/>
                  </a:lnTo>
                  <a:lnTo>
                    <a:pt x="27929" y="228137"/>
                  </a:lnTo>
                  <a:lnTo>
                    <a:pt x="39286" y="246063"/>
                  </a:lnTo>
                  <a:lnTo>
                    <a:pt x="46759" y="250610"/>
                  </a:lnTo>
                  <a:lnTo>
                    <a:pt x="64422" y="252542"/>
                  </a:lnTo>
                  <a:lnTo>
                    <a:pt x="94097" y="241463"/>
                  </a:lnTo>
                  <a:lnTo>
                    <a:pt x="119527" y="223363"/>
                  </a:lnTo>
                  <a:lnTo>
                    <a:pt x="149080" y="186710"/>
                  </a:lnTo>
                  <a:lnTo>
                    <a:pt x="178902" y="127590"/>
                  </a:lnTo>
                  <a:lnTo>
                    <a:pt x="186242" y="68833"/>
                  </a:lnTo>
                  <a:lnTo>
                    <a:pt x="187692" y="20312"/>
                  </a:lnTo>
                  <a:lnTo>
                    <a:pt x="188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13319" y="1895129"/>
              <a:ext cx="19593" cy="505369"/>
            </a:xfrm>
            <a:custGeom>
              <a:avLst/>
              <a:gdLst/>
              <a:ahLst/>
              <a:cxnLst/>
              <a:rect l="0" t="0" r="0" b="0"/>
              <a:pathLst>
                <a:path w="19593" h="505369">
                  <a:moveTo>
                    <a:pt x="19592" y="0"/>
                  </a:moveTo>
                  <a:lnTo>
                    <a:pt x="10528" y="58617"/>
                  </a:lnTo>
                  <a:lnTo>
                    <a:pt x="9498" y="110175"/>
                  </a:lnTo>
                  <a:lnTo>
                    <a:pt x="9193" y="169905"/>
                  </a:lnTo>
                  <a:lnTo>
                    <a:pt x="9102" y="232056"/>
                  </a:lnTo>
                  <a:lnTo>
                    <a:pt x="9076" y="294925"/>
                  </a:lnTo>
                  <a:lnTo>
                    <a:pt x="3478" y="358007"/>
                  </a:lnTo>
                  <a:lnTo>
                    <a:pt x="0" y="409973"/>
                  </a:lnTo>
                  <a:lnTo>
                    <a:pt x="6060" y="467114"/>
                  </a:lnTo>
                  <a:lnTo>
                    <a:pt x="906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54010" y="1947772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21057" y="49263"/>
                  </a:lnTo>
                  <a:lnTo>
                    <a:pt x="19887" y="100514"/>
                  </a:lnTo>
                  <a:lnTo>
                    <a:pt x="13821" y="157294"/>
                  </a:lnTo>
                  <a:lnTo>
                    <a:pt x="10334" y="207132"/>
                  </a:lnTo>
                  <a:lnTo>
                    <a:pt x="3582" y="264143"/>
                  </a:lnTo>
                  <a:lnTo>
                    <a:pt x="1062" y="317430"/>
                  </a:lnTo>
                  <a:lnTo>
                    <a:pt x="210" y="37795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38197" y="2105699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169533" y="5589"/>
                  </a:lnTo>
                  <a:lnTo>
                    <a:pt x="118149" y="17958"/>
                  </a:lnTo>
                  <a:lnTo>
                    <a:pt x="6293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66775" y="2221513"/>
              <a:ext cx="8335" cy="157928"/>
            </a:xfrm>
            <a:custGeom>
              <a:avLst/>
              <a:gdLst/>
              <a:ahLst/>
              <a:cxnLst/>
              <a:rect l="0" t="0" r="0" b="0"/>
              <a:pathLst>
                <a:path w="8335" h="157928">
                  <a:moveTo>
                    <a:pt x="8334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833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96165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22507" y="2154408"/>
              <a:ext cx="165703" cy="369807"/>
            </a:xfrm>
            <a:custGeom>
              <a:avLst/>
              <a:gdLst/>
              <a:ahLst/>
              <a:cxnLst/>
              <a:rect l="0" t="0" r="0" b="0"/>
              <a:pathLst>
                <a:path w="165703" h="369807">
                  <a:moveTo>
                    <a:pt x="0" y="88162"/>
                  </a:moveTo>
                  <a:lnTo>
                    <a:pt x="5590" y="146778"/>
                  </a:lnTo>
                  <a:lnTo>
                    <a:pt x="9553" y="200952"/>
                  </a:lnTo>
                  <a:lnTo>
                    <a:pt x="13456" y="259833"/>
                  </a:lnTo>
                  <a:lnTo>
                    <a:pt x="19556" y="321854"/>
                  </a:lnTo>
                  <a:lnTo>
                    <a:pt x="20761" y="369806"/>
                  </a:lnTo>
                  <a:lnTo>
                    <a:pt x="17921" y="307052"/>
                  </a:lnTo>
                  <a:lnTo>
                    <a:pt x="12719" y="260253"/>
                  </a:lnTo>
                  <a:lnTo>
                    <a:pt x="8058" y="208172"/>
                  </a:lnTo>
                  <a:lnTo>
                    <a:pt x="2388" y="159985"/>
                  </a:lnTo>
                  <a:lnTo>
                    <a:pt x="3826" y="108662"/>
                  </a:lnTo>
                  <a:lnTo>
                    <a:pt x="14795" y="50097"/>
                  </a:lnTo>
                  <a:lnTo>
                    <a:pt x="30381" y="15662"/>
                  </a:lnTo>
                  <a:lnTo>
                    <a:pt x="38972" y="8243"/>
                  </a:lnTo>
                  <a:lnTo>
                    <a:pt x="60995" y="0"/>
                  </a:lnTo>
                  <a:lnTo>
                    <a:pt x="83261" y="2575"/>
                  </a:lnTo>
                  <a:lnTo>
                    <a:pt x="103686" y="11519"/>
                  </a:lnTo>
                  <a:lnTo>
                    <a:pt x="143217" y="43075"/>
                  </a:lnTo>
                  <a:lnTo>
                    <a:pt x="159159" y="69343"/>
                  </a:lnTo>
                  <a:lnTo>
                    <a:pt x="165702" y="104943"/>
                  </a:lnTo>
                  <a:lnTo>
                    <a:pt x="162051" y="139537"/>
                  </a:lnTo>
                  <a:lnTo>
                    <a:pt x="153521" y="158178"/>
                  </a:lnTo>
                  <a:lnTo>
                    <a:pt x="140761" y="174262"/>
                  </a:lnTo>
                  <a:lnTo>
                    <a:pt x="123392" y="189209"/>
                  </a:lnTo>
                  <a:lnTo>
                    <a:pt x="100855" y="197413"/>
                  </a:lnTo>
                  <a:lnTo>
                    <a:pt x="42115" y="203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85720" y="1916186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2997"/>
                  </a:lnTo>
                  <a:lnTo>
                    <a:pt x="0" y="222601"/>
                  </a:lnTo>
                  <a:lnTo>
                    <a:pt x="0" y="284715"/>
                  </a:lnTo>
                  <a:lnTo>
                    <a:pt x="0" y="344453"/>
                  </a:lnTo>
                  <a:lnTo>
                    <a:pt x="0" y="39607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80476" y="2221513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2663" y="54114"/>
                  </a:lnTo>
                  <a:lnTo>
                    <a:pt x="66453" y="81544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69948" y="2147813"/>
              <a:ext cx="200042" cy="484312"/>
            </a:xfrm>
            <a:custGeom>
              <a:avLst/>
              <a:gdLst/>
              <a:ahLst/>
              <a:cxnLst/>
              <a:rect l="0" t="0" r="0" b="0"/>
              <a:pathLst>
                <a:path w="200042" h="484312">
                  <a:moveTo>
                    <a:pt x="200041" y="0"/>
                  </a:moveTo>
                  <a:lnTo>
                    <a:pt x="184400" y="17981"/>
                  </a:lnTo>
                  <a:lnTo>
                    <a:pt x="159608" y="69742"/>
                  </a:lnTo>
                  <a:lnTo>
                    <a:pt x="139838" y="120880"/>
                  </a:lnTo>
                  <a:lnTo>
                    <a:pt x="119432" y="178166"/>
                  </a:lnTo>
                  <a:lnTo>
                    <a:pt x="97204" y="237141"/>
                  </a:lnTo>
                  <a:lnTo>
                    <a:pt x="76362" y="294138"/>
                  </a:lnTo>
                  <a:lnTo>
                    <a:pt x="50639" y="347354"/>
                  </a:lnTo>
                  <a:lnTo>
                    <a:pt x="28157" y="397943"/>
                  </a:lnTo>
                  <a:lnTo>
                    <a:pt x="7492" y="46135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81815" y="1874072"/>
              <a:ext cx="201313" cy="435646"/>
            </a:xfrm>
            <a:custGeom>
              <a:avLst/>
              <a:gdLst/>
              <a:ahLst/>
              <a:cxnLst/>
              <a:rect l="0" t="0" r="0" b="0"/>
              <a:pathLst>
                <a:path w="201313" h="435646">
                  <a:moveTo>
                    <a:pt x="56672" y="0"/>
                  </a:moveTo>
                  <a:lnTo>
                    <a:pt x="48338" y="37478"/>
                  </a:lnTo>
                  <a:lnTo>
                    <a:pt x="40988" y="100080"/>
                  </a:lnTo>
                  <a:lnTo>
                    <a:pt x="37207" y="153916"/>
                  </a:lnTo>
                  <a:lnTo>
                    <a:pt x="36087" y="212501"/>
                  </a:lnTo>
                  <a:lnTo>
                    <a:pt x="35755" y="274313"/>
                  </a:lnTo>
                  <a:lnTo>
                    <a:pt x="35657" y="331492"/>
                  </a:lnTo>
                  <a:lnTo>
                    <a:pt x="28388" y="394810"/>
                  </a:lnTo>
                  <a:lnTo>
                    <a:pt x="26554" y="423866"/>
                  </a:lnTo>
                  <a:lnTo>
                    <a:pt x="23725" y="429976"/>
                  </a:lnTo>
                  <a:lnTo>
                    <a:pt x="19499" y="430540"/>
                  </a:lnTo>
                  <a:lnTo>
                    <a:pt x="14343" y="427407"/>
                  </a:lnTo>
                  <a:lnTo>
                    <a:pt x="5494" y="411447"/>
                  </a:lnTo>
                  <a:lnTo>
                    <a:pt x="0" y="389926"/>
                  </a:lnTo>
                  <a:lnTo>
                    <a:pt x="6006" y="347514"/>
                  </a:lnTo>
                  <a:lnTo>
                    <a:pt x="23007" y="295978"/>
                  </a:lnTo>
                  <a:lnTo>
                    <a:pt x="34301" y="279335"/>
                  </a:lnTo>
                  <a:lnTo>
                    <a:pt x="50238" y="267258"/>
                  </a:lnTo>
                  <a:lnTo>
                    <a:pt x="70191" y="259162"/>
                  </a:lnTo>
                  <a:lnTo>
                    <a:pt x="106560" y="255773"/>
                  </a:lnTo>
                  <a:lnTo>
                    <a:pt x="129147" y="259126"/>
                  </a:lnTo>
                  <a:lnTo>
                    <a:pt x="147765" y="267636"/>
                  </a:lnTo>
                  <a:lnTo>
                    <a:pt x="178781" y="292162"/>
                  </a:lnTo>
                  <a:lnTo>
                    <a:pt x="194757" y="318194"/>
                  </a:lnTo>
                  <a:lnTo>
                    <a:pt x="201312" y="353723"/>
                  </a:lnTo>
                  <a:lnTo>
                    <a:pt x="196605" y="374019"/>
                  </a:lnTo>
                  <a:lnTo>
                    <a:pt x="174521" y="406113"/>
                  </a:lnTo>
                  <a:lnTo>
                    <a:pt x="148912" y="422277"/>
                  </a:lnTo>
                  <a:lnTo>
                    <a:pt x="119097" y="434475"/>
                  </a:lnTo>
                  <a:lnTo>
                    <a:pt x="95335" y="435645"/>
                  </a:lnTo>
                  <a:lnTo>
                    <a:pt x="35066" y="423684"/>
                  </a:lnTo>
                  <a:lnTo>
                    <a:pt x="250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06943" y="2147813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35917" y="53875"/>
                  </a:lnTo>
                  <a:lnTo>
                    <a:pt x="76111" y="113582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75357" y="2116227"/>
              <a:ext cx="273742" cy="473784"/>
            </a:xfrm>
            <a:custGeom>
              <a:avLst/>
              <a:gdLst/>
              <a:ahLst/>
              <a:cxnLst/>
              <a:rect l="0" t="0" r="0" b="0"/>
              <a:pathLst>
                <a:path w="273742" h="473784">
                  <a:moveTo>
                    <a:pt x="273741" y="0"/>
                  </a:moveTo>
                  <a:lnTo>
                    <a:pt x="237824" y="55045"/>
                  </a:lnTo>
                  <a:lnTo>
                    <a:pt x="209032" y="114513"/>
                  </a:lnTo>
                  <a:lnTo>
                    <a:pt x="171523" y="169806"/>
                  </a:lnTo>
                  <a:lnTo>
                    <a:pt x="137737" y="225308"/>
                  </a:lnTo>
                  <a:lnTo>
                    <a:pt x="107753" y="283438"/>
                  </a:lnTo>
                  <a:lnTo>
                    <a:pt x="81897" y="336803"/>
                  </a:lnTo>
                  <a:lnTo>
                    <a:pt x="48826" y="397946"/>
                  </a:lnTo>
                  <a:lnTo>
                    <a:pt x="13998" y="45576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81743" y="2158342"/>
              <a:ext cx="9553" cy="189513"/>
            </a:xfrm>
            <a:custGeom>
              <a:avLst/>
              <a:gdLst/>
              <a:ahLst/>
              <a:cxnLst/>
              <a:rect l="0" t="0" r="0" b="0"/>
              <a:pathLst>
                <a:path w="9553" h="189513">
                  <a:moveTo>
                    <a:pt x="9552" y="0"/>
                  </a:moveTo>
                  <a:lnTo>
                    <a:pt x="3963" y="58616"/>
                  </a:lnTo>
                  <a:lnTo>
                    <a:pt x="0" y="112790"/>
                  </a:lnTo>
                  <a:lnTo>
                    <a:pt x="2336" y="162313"/>
                  </a:lnTo>
                  <a:lnTo>
                    <a:pt x="9552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33409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33885" y="1947772"/>
              <a:ext cx="20623" cy="452726"/>
            </a:xfrm>
            <a:custGeom>
              <a:avLst/>
              <a:gdLst/>
              <a:ahLst/>
              <a:cxnLst/>
              <a:rect l="0" t="0" r="0" b="0"/>
              <a:pathLst>
                <a:path w="20623" h="452726">
                  <a:moveTo>
                    <a:pt x="10094" y="0"/>
                  </a:moveTo>
                  <a:lnTo>
                    <a:pt x="6974" y="60383"/>
                  </a:lnTo>
                  <a:lnTo>
                    <a:pt x="1761" y="118107"/>
                  </a:lnTo>
                  <a:lnTo>
                    <a:pt x="541" y="160116"/>
                  </a:lnTo>
                  <a:lnTo>
                    <a:pt x="0" y="206083"/>
                  </a:lnTo>
                  <a:lnTo>
                    <a:pt x="5283" y="255644"/>
                  </a:lnTo>
                  <a:lnTo>
                    <a:pt x="8669" y="309323"/>
                  </a:lnTo>
                  <a:lnTo>
                    <a:pt x="9673" y="364092"/>
                  </a:lnTo>
                  <a:lnTo>
                    <a:pt x="11181" y="423086"/>
                  </a:lnTo>
                  <a:lnTo>
                    <a:pt x="2062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07109" y="213728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9463" y="3119"/>
                  </a:lnTo>
                  <a:lnTo>
                    <a:pt x="136577" y="17958"/>
                  </a:lnTo>
                  <a:lnTo>
                    <a:pt x="82191" y="27028"/>
                  </a:lnTo>
                  <a:lnTo>
                    <a:pt x="23297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10656" y="2137285"/>
              <a:ext cx="191277" cy="250533"/>
            </a:xfrm>
            <a:custGeom>
              <a:avLst/>
              <a:gdLst/>
              <a:ahLst/>
              <a:cxnLst/>
              <a:rect l="0" t="0" r="0" b="0"/>
              <a:pathLst>
                <a:path w="191277" h="250533">
                  <a:moveTo>
                    <a:pt x="128121" y="0"/>
                  </a:moveTo>
                  <a:lnTo>
                    <a:pt x="89603" y="2339"/>
                  </a:lnTo>
                  <a:lnTo>
                    <a:pt x="33771" y="28681"/>
                  </a:lnTo>
                  <a:lnTo>
                    <a:pt x="17558" y="40433"/>
                  </a:lnTo>
                  <a:lnTo>
                    <a:pt x="865" y="65792"/>
                  </a:lnTo>
                  <a:lnTo>
                    <a:pt x="0" y="75447"/>
                  </a:lnTo>
                  <a:lnTo>
                    <a:pt x="5278" y="95533"/>
                  </a:lnTo>
                  <a:lnTo>
                    <a:pt x="13470" y="102293"/>
                  </a:lnTo>
                  <a:lnTo>
                    <a:pt x="38171" y="109804"/>
                  </a:lnTo>
                  <a:lnTo>
                    <a:pt x="93282" y="114626"/>
                  </a:lnTo>
                  <a:lnTo>
                    <a:pt x="134046" y="117801"/>
                  </a:lnTo>
                  <a:lnTo>
                    <a:pt x="167701" y="132520"/>
                  </a:lnTo>
                  <a:lnTo>
                    <a:pt x="185097" y="145075"/>
                  </a:lnTo>
                  <a:lnTo>
                    <a:pt x="189502" y="154038"/>
                  </a:lnTo>
                  <a:lnTo>
                    <a:pt x="191276" y="176476"/>
                  </a:lnTo>
                  <a:lnTo>
                    <a:pt x="185698" y="209826"/>
                  </a:lnTo>
                  <a:lnTo>
                    <a:pt x="171047" y="236346"/>
                  </a:lnTo>
                  <a:lnTo>
                    <a:pt x="161418" y="241792"/>
                  </a:lnTo>
                  <a:lnTo>
                    <a:pt x="107055" y="250532"/>
                  </a:lnTo>
                  <a:lnTo>
                    <a:pt x="68067" y="248926"/>
                  </a:lnTo>
                  <a:lnTo>
                    <a:pt x="2283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22457" y="2716352"/>
              <a:ext cx="136673" cy="387219"/>
            </a:xfrm>
            <a:custGeom>
              <a:avLst/>
              <a:gdLst/>
              <a:ahLst/>
              <a:cxnLst/>
              <a:rect l="0" t="0" r="0" b="0"/>
              <a:pathLst>
                <a:path w="136673" h="387219">
                  <a:moveTo>
                    <a:pt x="20859" y="115813"/>
                  </a:moveTo>
                  <a:lnTo>
                    <a:pt x="20859" y="174430"/>
                  </a:lnTo>
                  <a:lnTo>
                    <a:pt x="20859" y="228604"/>
                  </a:lnTo>
                  <a:lnTo>
                    <a:pt x="20859" y="284366"/>
                  </a:lnTo>
                  <a:lnTo>
                    <a:pt x="15270" y="340440"/>
                  </a:lnTo>
                  <a:lnTo>
                    <a:pt x="11306" y="387218"/>
                  </a:lnTo>
                  <a:lnTo>
                    <a:pt x="3180" y="328730"/>
                  </a:lnTo>
                  <a:lnTo>
                    <a:pt x="470" y="265409"/>
                  </a:lnTo>
                  <a:lnTo>
                    <a:pt x="0" y="218630"/>
                  </a:lnTo>
                  <a:lnTo>
                    <a:pt x="2980" y="167724"/>
                  </a:lnTo>
                  <a:lnTo>
                    <a:pt x="14468" y="109300"/>
                  </a:lnTo>
                  <a:lnTo>
                    <a:pt x="30143" y="74889"/>
                  </a:lnTo>
                  <a:lnTo>
                    <a:pt x="49162" y="56291"/>
                  </a:lnTo>
                  <a:lnTo>
                    <a:pt x="106994" y="13968"/>
                  </a:lnTo>
                  <a:lnTo>
                    <a:pt x="136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50919" y="2782636"/>
              <a:ext cx="177279" cy="265217"/>
            </a:xfrm>
            <a:custGeom>
              <a:avLst/>
              <a:gdLst/>
              <a:ahLst/>
              <a:cxnLst/>
              <a:rect l="0" t="0" r="0" b="0"/>
              <a:pathLst>
                <a:path w="177279" h="265217">
                  <a:moveTo>
                    <a:pt x="50324" y="112700"/>
                  </a:moveTo>
                  <a:lnTo>
                    <a:pt x="104199" y="94742"/>
                  </a:lnTo>
                  <a:lnTo>
                    <a:pt x="133748" y="83333"/>
                  </a:lnTo>
                  <a:lnTo>
                    <a:pt x="172589" y="52407"/>
                  </a:lnTo>
                  <a:lnTo>
                    <a:pt x="176288" y="44429"/>
                  </a:lnTo>
                  <a:lnTo>
                    <a:pt x="177278" y="26205"/>
                  </a:lnTo>
                  <a:lnTo>
                    <a:pt x="173565" y="18772"/>
                  </a:lnTo>
                  <a:lnTo>
                    <a:pt x="160080" y="7394"/>
                  </a:lnTo>
                  <a:lnTo>
                    <a:pt x="127168" y="0"/>
                  </a:lnTo>
                  <a:lnTo>
                    <a:pt x="93370" y="3398"/>
                  </a:lnTo>
                  <a:lnTo>
                    <a:pt x="61129" y="17404"/>
                  </a:lnTo>
                  <a:lnTo>
                    <a:pt x="34938" y="36371"/>
                  </a:lnTo>
                  <a:lnTo>
                    <a:pt x="17950" y="62398"/>
                  </a:lnTo>
                  <a:lnTo>
                    <a:pt x="2898" y="104974"/>
                  </a:lnTo>
                  <a:lnTo>
                    <a:pt x="0" y="134613"/>
                  </a:lnTo>
                  <a:lnTo>
                    <a:pt x="9547" y="178594"/>
                  </a:lnTo>
                  <a:lnTo>
                    <a:pt x="27194" y="221262"/>
                  </a:lnTo>
                  <a:lnTo>
                    <a:pt x="46673" y="243228"/>
                  </a:lnTo>
                  <a:lnTo>
                    <a:pt x="70928" y="258450"/>
                  </a:lnTo>
                  <a:lnTo>
                    <a:pt x="97306" y="265216"/>
                  </a:lnTo>
                  <a:lnTo>
                    <a:pt x="148625" y="261582"/>
                  </a:lnTo>
                  <a:lnTo>
                    <a:pt x="166138" y="260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04653" y="2806983"/>
              <a:ext cx="133503" cy="217575"/>
            </a:xfrm>
            <a:custGeom>
              <a:avLst/>
              <a:gdLst/>
              <a:ahLst/>
              <a:cxnLst/>
              <a:rect l="0" t="0" r="0" b="0"/>
              <a:pathLst>
                <a:path w="133503" h="217575">
                  <a:moveTo>
                    <a:pt x="133502" y="14654"/>
                  </a:moveTo>
                  <a:lnTo>
                    <a:pt x="89539" y="0"/>
                  </a:lnTo>
                  <a:lnTo>
                    <a:pt x="69510" y="2682"/>
                  </a:lnTo>
                  <a:lnTo>
                    <a:pt x="28055" y="23468"/>
                  </a:lnTo>
                  <a:lnTo>
                    <a:pt x="13327" y="42748"/>
                  </a:lnTo>
                  <a:lnTo>
                    <a:pt x="4052" y="66914"/>
                  </a:lnTo>
                  <a:lnTo>
                    <a:pt x="0" y="105658"/>
                  </a:lnTo>
                  <a:lnTo>
                    <a:pt x="11576" y="167148"/>
                  </a:lnTo>
                  <a:lnTo>
                    <a:pt x="27056" y="196968"/>
                  </a:lnTo>
                  <a:lnTo>
                    <a:pt x="42909" y="209936"/>
                  </a:lnTo>
                  <a:lnTo>
                    <a:pt x="52049" y="215032"/>
                  </a:lnTo>
                  <a:lnTo>
                    <a:pt x="71565" y="217574"/>
                  </a:lnTo>
                  <a:lnTo>
                    <a:pt x="122974" y="214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96083" y="290586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904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06611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54010" y="2825133"/>
              <a:ext cx="171593" cy="373118"/>
            </a:xfrm>
            <a:custGeom>
              <a:avLst/>
              <a:gdLst/>
              <a:ahLst/>
              <a:cxnLst/>
              <a:rect l="0" t="0" r="0" b="0"/>
              <a:pathLst>
                <a:path w="171593" h="373118">
                  <a:moveTo>
                    <a:pt x="0" y="133374"/>
                  </a:moveTo>
                  <a:lnTo>
                    <a:pt x="0" y="191991"/>
                  </a:lnTo>
                  <a:lnTo>
                    <a:pt x="7236" y="253401"/>
                  </a:lnTo>
                  <a:lnTo>
                    <a:pt x="12997" y="311805"/>
                  </a:lnTo>
                  <a:lnTo>
                    <a:pt x="19465" y="368401"/>
                  </a:lnTo>
                  <a:lnTo>
                    <a:pt x="18826" y="373117"/>
                  </a:lnTo>
                  <a:lnTo>
                    <a:pt x="17230" y="371582"/>
                  </a:lnTo>
                  <a:lnTo>
                    <a:pt x="13507" y="356228"/>
                  </a:lnTo>
                  <a:lnTo>
                    <a:pt x="7998" y="301830"/>
                  </a:lnTo>
                  <a:lnTo>
                    <a:pt x="1580" y="240089"/>
                  </a:lnTo>
                  <a:lnTo>
                    <a:pt x="313" y="179974"/>
                  </a:lnTo>
                  <a:lnTo>
                    <a:pt x="62" y="123039"/>
                  </a:lnTo>
                  <a:lnTo>
                    <a:pt x="5601" y="66732"/>
                  </a:lnTo>
                  <a:lnTo>
                    <a:pt x="14658" y="30180"/>
                  </a:lnTo>
                  <a:lnTo>
                    <a:pt x="20301" y="21295"/>
                  </a:lnTo>
                  <a:lnTo>
                    <a:pt x="35928" y="8302"/>
                  </a:lnTo>
                  <a:lnTo>
                    <a:pt x="57693" y="1747"/>
                  </a:lnTo>
                  <a:lnTo>
                    <a:pt x="70047" y="0"/>
                  </a:lnTo>
                  <a:lnTo>
                    <a:pt x="90014" y="4297"/>
                  </a:lnTo>
                  <a:lnTo>
                    <a:pt x="136463" y="26559"/>
                  </a:lnTo>
                  <a:lnTo>
                    <a:pt x="152677" y="42617"/>
                  </a:lnTo>
                  <a:lnTo>
                    <a:pt x="169371" y="76978"/>
                  </a:lnTo>
                  <a:lnTo>
                    <a:pt x="171592" y="103240"/>
                  </a:lnTo>
                  <a:lnTo>
                    <a:pt x="170547" y="116794"/>
                  </a:lnTo>
                  <a:lnTo>
                    <a:pt x="160026" y="138094"/>
                  </a:lnTo>
                  <a:lnTo>
                    <a:pt x="152308" y="147049"/>
                  </a:lnTo>
                  <a:lnTo>
                    <a:pt x="131253" y="157000"/>
                  </a:lnTo>
                  <a:lnTo>
                    <a:pt x="96212" y="162601"/>
                  </a:lnTo>
                  <a:lnTo>
                    <a:pt x="63171" y="164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96165" y="2790051"/>
              <a:ext cx="84230" cy="242406"/>
            </a:xfrm>
            <a:custGeom>
              <a:avLst/>
              <a:gdLst/>
              <a:ahLst/>
              <a:cxnLst/>
              <a:rect l="0" t="0" r="0" b="0"/>
              <a:pathLst>
                <a:path w="84230" h="242406">
                  <a:moveTo>
                    <a:pt x="0" y="94757"/>
                  </a:moveTo>
                  <a:lnTo>
                    <a:pt x="17958" y="148632"/>
                  </a:lnTo>
                  <a:lnTo>
                    <a:pt x="38641" y="211848"/>
                  </a:lnTo>
                  <a:lnTo>
                    <a:pt x="46805" y="242405"/>
                  </a:lnTo>
                  <a:lnTo>
                    <a:pt x="46412" y="242322"/>
                  </a:lnTo>
                  <a:lnTo>
                    <a:pt x="44979" y="238757"/>
                  </a:lnTo>
                  <a:lnTo>
                    <a:pt x="39372" y="186755"/>
                  </a:lnTo>
                  <a:lnTo>
                    <a:pt x="25376" y="126196"/>
                  </a:lnTo>
                  <a:lnTo>
                    <a:pt x="16037" y="64770"/>
                  </a:lnTo>
                  <a:lnTo>
                    <a:pt x="17750" y="32059"/>
                  </a:lnTo>
                  <a:lnTo>
                    <a:pt x="22362" y="23713"/>
                  </a:lnTo>
                  <a:lnTo>
                    <a:pt x="36845" y="11319"/>
                  </a:lnTo>
                  <a:lnTo>
                    <a:pt x="54980" y="503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51173" y="2832165"/>
              <a:ext cx="216615" cy="177653"/>
            </a:xfrm>
            <a:custGeom>
              <a:avLst/>
              <a:gdLst/>
              <a:ahLst/>
              <a:cxnLst/>
              <a:rect l="0" t="0" r="0" b="0"/>
              <a:pathLst>
                <a:path w="216615" h="177653">
                  <a:moveTo>
                    <a:pt x="129262" y="31586"/>
                  </a:moveTo>
                  <a:lnTo>
                    <a:pt x="85299" y="16932"/>
                  </a:lnTo>
                  <a:lnTo>
                    <a:pt x="49426" y="18015"/>
                  </a:lnTo>
                  <a:lnTo>
                    <a:pt x="29049" y="29064"/>
                  </a:lnTo>
                  <a:lnTo>
                    <a:pt x="13363" y="46843"/>
                  </a:lnTo>
                  <a:lnTo>
                    <a:pt x="2492" y="70342"/>
                  </a:lnTo>
                  <a:lnTo>
                    <a:pt x="0" y="96384"/>
                  </a:lnTo>
                  <a:lnTo>
                    <a:pt x="3962" y="121216"/>
                  </a:lnTo>
                  <a:lnTo>
                    <a:pt x="19346" y="148350"/>
                  </a:lnTo>
                  <a:lnTo>
                    <a:pt x="32058" y="163810"/>
                  </a:lnTo>
                  <a:lnTo>
                    <a:pt x="54864" y="172240"/>
                  </a:lnTo>
                  <a:lnTo>
                    <a:pt x="111576" y="177652"/>
                  </a:lnTo>
                  <a:lnTo>
                    <a:pt x="133490" y="172153"/>
                  </a:lnTo>
                  <a:lnTo>
                    <a:pt x="189685" y="136271"/>
                  </a:lnTo>
                  <a:lnTo>
                    <a:pt x="204080" y="121396"/>
                  </a:lnTo>
                  <a:lnTo>
                    <a:pt x="214377" y="103087"/>
                  </a:lnTo>
                  <a:lnTo>
                    <a:pt x="216614" y="80132"/>
                  </a:lnTo>
                  <a:lnTo>
                    <a:pt x="212538" y="56671"/>
                  </a:lnTo>
                  <a:lnTo>
                    <a:pt x="197091" y="30310"/>
                  </a:lnTo>
                  <a:lnTo>
                    <a:pt x="184365" y="15031"/>
                  </a:lnTo>
                  <a:lnTo>
                    <a:pt x="167791" y="6681"/>
                  </a:lnTo>
                  <a:lnTo>
                    <a:pt x="1397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66672" y="2825865"/>
              <a:ext cx="161205" cy="181200"/>
            </a:xfrm>
            <a:custGeom>
              <a:avLst/>
              <a:gdLst/>
              <a:ahLst/>
              <a:cxnLst/>
              <a:rect l="0" t="0" r="0" b="0"/>
              <a:pathLst>
                <a:path w="161205" h="181200">
                  <a:moveTo>
                    <a:pt x="161204" y="48414"/>
                  </a:moveTo>
                  <a:lnTo>
                    <a:pt x="131895" y="10041"/>
                  </a:lnTo>
                  <a:lnTo>
                    <a:pt x="112303" y="2114"/>
                  </a:lnTo>
                  <a:lnTo>
                    <a:pt x="100527" y="0"/>
                  </a:lnTo>
                  <a:lnTo>
                    <a:pt x="78085" y="3890"/>
                  </a:lnTo>
                  <a:lnTo>
                    <a:pt x="48838" y="19234"/>
                  </a:lnTo>
                  <a:lnTo>
                    <a:pt x="25355" y="41718"/>
                  </a:lnTo>
                  <a:lnTo>
                    <a:pt x="11919" y="61816"/>
                  </a:lnTo>
                  <a:lnTo>
                    <a:pt x="2048" y="86346"/>
                  </a:lnTo>
                  <a:lnTo>
                    <a:pt x="0" y="109727"/>
                  </a:lnTo>
                  <a:lnTo>
                    <a:pt x="4160" y="130646"/>
                  </a:lnTo>
                  <a:lnTo>
                    <a:pt x="13807" y="147743"/>
                  </a:lnTo>
                  <a:lnTo>
                    <a:pt x="37982" y="170522"/>
                  </a:lnTo>
                  <a:lnTo>
                    <a:pt x="60425" y="178724"/>
                  </a:lnTo>
                  <a:lnTo>
                    <a:pt x="84828" y="181199"/>
                  </a:lnTo>
                  <a:lnTo>
                    <a:pt x="115957" y="176015"/>
                  </a:lnTo>
                  <a:lnTo>
                    <a:pt x="140147" y="16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47936" y="2819527"/>
              <a:ext cx="248438" cy="180947"/>
            </a:xfrm>
            <a:custGeom>
              <a:avLst/>
              <a:gdLst/>
              <a:ahLst/>
              <a:cxnLst/>
              <a:rect l="0" t="0" r="0" b="0"/>
              <a:pathLst>
                <a:path w="248438" h="180947">
                  <a:moveTo>
                    <a:pt x="143152" y="75809"/>
                  </a:moveTo>
                  <a:lnTo>
                    <a:pt x="133577" y="51763"/>
                  </a:lnTo>
                  <a:lnTo>
                    <a:pt x="103748" y="16216"/>
                  </a:lnTo>
                  <a:lnTo>
                    <a:pt x="77665" y="700"/>
                  </a:lnTo>
                  <a:lnTo>
                    <a:pt x="67909" y="0"/>
                  </a:lnTo>
                  <a:lnTo>
                    <a:pt x="47709" y="5462"/>
                  </a:lnTo>
                  <a:lnTo>
                    <a:pt x="22196" y="21690"/>
                  </a:lnTo>
                  <a:lnTo>
                    <a:pt x="10235" y="43958"/>
                  </a:lnTo>
                  <a:lnTo>
                    <a:pt x="44" y="89378"/>
                  </a:lnTo>
                  <a:lnTo>
                    <a:pt x="0" y="120445"/>
                  </a:lnTo>
                  <a:lnTo>
                    <a:pt x="7778" y="145950"/>
                  </a:lnTo>
                  <a:lnTo>
                    <a:pt x="25313" y="174451"/>
                  </a:lnTo>
                  <a:lnTo>
                    <a:pt x="34177" y="179005"/>
                  </a:lnTo>
                  <a:lnTo>
                    <a:pt x="56504" y="180946"/>
                  </a:lnTo>
                  <a:lnTo>
                    <a:pt x="78906" y="174789"/>
                  </a:lnTo>
                  <a:lnTo>
                    <a:pt x="89793" y="169872"/>
                  </a:lnTo>
                  <a:lnTo>
                    <a:pt x="108128" y="151930"/>
                  </a:lnTo>
                  <a:lnTo>
                    <a:pt x="133374" y="107873"/>
                  </a:lnTo>
                  <a:lnTo>
                    <a:pt x="138973" y="104204"/>
                  </a:lnTo>
                  <a:lnTo>
                    <a:pt x="145045" y="105268"/>
                  </a:lnTo>
                  <a:lnTo>
                    <a:pt x="158031" y="115808"/>
                  </a:lnTo>
                  <a:lnTo>
                    <a:pt x="171602" y="132191"/>
                  </a:lnTo>
                  <a:lnTo>
                    <a:pt x="191671" y="141812"/>
                  </a:lnTo>
                  <a:lnTo>
                    <a:pt x="213849" y="144918"/>
                  </a:lnTo>
                  <a:lnTo>
                    <a:pt x="248437" y="138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80601" y="2600538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094" y="165651"/>
                  </a:lnTo>
                  <a:lnTo>
                    <a:pt x="18848" y="220805"/>
                  </a:lnTo>
                  <a:lnTo>
                    <a:pt x="28723" y="282479"/>
                  </a:lnTo>
                  <a:lnTo>
                    <a:pt x="31020" y="340068"/>
                  </a:lnTo>
                  <a:lnTo>
                    <a:pt x="38710" y="396504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473989" y="1984356"/>
            <a:ext cx="1231835" cy="975850"/>
            <a:chOff x="1473989" y="1984356"/>
            <a:chExt cx="1231835" cy="975850"/>
          </a:xfrm>
        </p:grpSpPr>
        <p:sp>
          <p:nvSpPr>
            <p:cNvPr id="85" name="Freeform 84"/>
            <p:cNvSpPr/>
            <p:nvPr/>
          </p:nvSpPr>
          <p:spPr>
            <a:xfrm>
              <a:off x="1473989" y="2354673"/>
              <a:ext cx="259901" cy="605533"/>
            </a:xfrm>
            <a:custGeom>
              <a:avLst/>
              <a:gdLst/>
              <a:ahLst/>
              <a:cxnLst/>
              <a:rect l="0" t="0" r="0" b="0"/>
              <a:pathLst>
                <a:path w="259901" h="605533">
                  <a:moveTo>
                    <a:pt x="0" y="66881"/>
                  </a:moveTo>
                  <a:lnTo>
                    <a:pt x="2340" y="100503"/>
                  </a:lnTo>
                  <a:lnTo>
                    <a:pt x="22906" y="155324"/>
                  </a:lnTo>
                  <a:lnTo>
                    <a:pt x="43909" y="210953"/>
                  </a:lnTo>
                  <a:lnTo>
                    <a:pt x="62945" y="266484"/>
                  </a:lnTo>
                  <a:lnTo>
                    <a:pt x="80689" y="326743"/>
                  </a:lnTo>
                  <a:lnTo>
                    <a:pt x="98262" y="382295"/>
                  </a:lnTo>
                  <a:lnTo>
                    <a:pt x="115813" y="444679"/>
                  </a:lnTo>
                  <a:lnTo>
                    <a:pt x="123222" y="498186"/>
                  </a:lnTo>
                  <a:lnTo>
                    <a:pt x="125418" y="547964"/>
                  </a:lnTo>
                  <a:lnTo>
                    <a:pt x="131749" y="601117"/>
                  </a:lnTo>
                  <a:lnTo>
                    <a:pt x="134626" y="605532"/>
                  </a:lnTo>
                  <a:lnTo>
                    <a:pt x="137714" y="604966"/>
                  </a:lnTo>
                  <a:lnTo>
                    <a:pt x="140942" y="601079"/>
                  </a:lnTo>
                  <a:lnTo>
                    <a:pt x="140755" y="593809"/>
                  </a:lnTo>
                  <a:lnTo>
                    <a:pt x="123113" y="535372"/>
                  </a:lnTo>
                  <a:lnTo>
                    <a:pt x="117976" y="483334"/>
                  </a:lnTo>
                  <a:lnTo>
                    <a:pt x="107835" y="428083"/>
                  </a:lnTo>
                  <a:lnTo>
                    <a:pt x="91121" y="372633"/>
                  </a:lnTo>
                  <a:lnTo>
                    <a:pt x="70563" y="313382"/>
                  </a:lnTo>
                  <a:lnTo>
                    <a:pt x="50593" y="259332"/>
                  </a:lnTo>
                  <a:lnTo>
                    <a:pt x="39037" y="208911"/>
                  </a:lnTo>
                  <a:lnTo>
                    <a:pt x="28204" y="155107"/>
                  </a:lnTo>
                  <a:lnTo>
                    <a:pt x="23639" y="94100"/>
                  </a:lnTo>
                  <a:lnTo>
                    <a:pt x="31051" y="58178"/>
                  </a:lnTo>
                  <a:lnTo>
                    <a:pt x="41487" y="36107"/>
                  </a:lnTo>
                  <a:lnTo>
                    <a:pt x="60163" y="20838"/>
                  </a:lnTo>
                  <a:lnTo>
                    <a:pt x="104691" y="1504"/>
                  </a:lnTo>
                  <a:lnTo>
                    <a:pt x="126078" y="0"/>
                  </a:lnTo>
                  <a:lnTo>
                    <a:pt x="147282" y="4401"/>
                  </a:lnTo>
                  <a:lnTo>
                    <a:pt x="178950" y="21202"/>
                  </a:lnTo>
                  <a:lnTo>
                    <a:pt x="231623" y="67798"/>
                  </a:lnTo>
                  <a:lnTo>
                    <a:pt x="252033" y="104328"/>
                  </a:lnTo>
                  <a:lnTo>
                    <a:pt x="259900" y="150376"/>
                  </a:lnTo>
                  <a:lnTo>
                    <a:pt x="256642" y="195475"/>
                  </a:lnTo>
                  <a:lnTo>
                    <a:pt x="242678" y="232885"/>
                  </a:lnTo>
                  <a:lnTo>
                    <a:pt x="223723" y="260607"/>
                  </a:lnTo>
                  <a:lnTo>
                    <a:pt x="203938" y="273084"/>
                  </a:lnTo>
                  <a:lnTo>
                    <a:pt x="179546" y="281359"/>
                  </a:lnTo>
                  <a:lnTo>
                    <a:pt x="126342" y="287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68829" y="2368911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78335" y="8334"/>
                  </a:lnTo>
                  <a:lnTo>
                    <a:pt x="17174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00414" y="24847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4581" y="17958"/>
                  </a:lnTo>
                  <a:lnTo>
                    <a:pt x="70336" y="28547"/>
                  </a:lnTo>
                  <a:lnTo>
                    <a:pt x="33709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89969" y="1984356"/>
              <a:ext cx="224914" cy="251983"/>
            </a:xfrm>
            <a:custGeom>
              <a:avLst/>
              <a:gdLst/>
              <a:ahLst/>
              <a:cxnLst/>
              <a:rect l="0" t="0" r="0" b="0"/>
              <a:pathLst>
                <a:path w="224914" h="251983">
                  <a:moveTo>
                    <a:pt x="0" y="47644"/>
                  </a:moveTo>
                  <a:lnTo>
                    <a:pt x="5589" y="30876"/>
                  </a:lnTo>
                  <a:lnTo>
                    <a:pt x="17691" y="16405"/>
                  </a:lnTo>
                  <a:lnTo>
                    <a:pt x="25832" y="9270"/>
                  </a:lnTo>
                  <a:lnTo>
                    <a:pt x="50475" y="1343"/>
                  </a:lnTo>
                  <a:lnTo>
                    <a:pt x="90994" y="0"/>
                  </a:lnTo>
                  <a:lnTo>
                    <a:pt x="112971" y="5412"/>
                  </a:lnTo>
                  <a:lnTo>
                    <a:pt x="130538" y="15616"/>
                  </a:lnTo>
                  <a:lnTo>
                    <a:pt x="136158" y="23952"/>
                  </a:lnTo>
                  <a:lnTo>
                    <a:pt x="142403" y="45693"/>
                  </a:lnTo>
                  <a:lnTo>
                    <a:pt x="141728" y="55702"/>
                  </a:lnTo>
                  <a:lnTo>
                    <a:pt x="134740" y="73062"/>
                  </a:lnTo>
                  <a:lnTo>
                    <a:pt x="117651" y="95989"/>
                  </a:lnTo>
                  <a:lnTo>
                    <a:pt x="92181" y="112011"/>
                  </a:lnTo>
                  <a:lnTo>
                    <a:pt x="31359" y="135178"/>
                  </a:lnTo>
                  <a:lnTo>
                    <a:pt x="27925" y="136416"/>
                  </a:lnTo>
                  <a:lnTo>
                    <a:pt x="50749" y="133116"/>
                  </a:lnTo>
                  <a:lnTo>
                    <a:pt x="112271" y="133205"/>
                  </a:lnTo>
                  <a:lnTo>
                    <a:pt x="173578" y="146547"/>
                  </a:lnTo>
                  <a:lnTo>
                    <a:pt x="208968" y="156627"/>
                  </a:lnTo>
                  <a:lnTo>
                    <a:pt x="216521" y="163583"/>
                  </a:lnTo>
                  <a:lnTo>
                    <a:pt x="224913" y="183790"/>
                  </a:lnTo>
                  <a:lnTo>
                    <a:pt x="224811" y="193390"/>
                  </a:lnTo>
                  <a:lnTo>
                    <a:pt x="218459" y="210296"/>
                  </a:lnTo>
                  <a:lnTo>
                    <a:pt x="196139" y="232967"/>
                  </a:lnTo>
                  <a:lnTo>
                    <a:pt x="174130" y="241144"/>
                  </a:lnTo>
                  <a:lnTo>
                    <a:pt x="121873" y="251982"/>
                  </a:lnTo>
                  <a:lnTo>
                    <a:pt x="60849" y="249060"/>
                  </a:lnTo>
                  <a:lnTo>
                    <a:pt x="0" y="247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16269" y="2295212"/>
              <a:ext cx="389555" cy="6067"/>
            </a:xfrm>
            <a:custGeom>
              <a:avLst/>
              <a:gdLst/>
              <a:ahLst/>
              <a:cxnLst/>
              <a:rect l="0" t="0" r="0" b="0"/>
              <a:pathLst>
                <a:path w="389555" h="6067">
                  <a:moveTo>
                    <a:pt x="389554" y="0"/>
                  </a:moveTo>
                  <a:lnTo>
                    <a:pt x="335410" y="0"/>
                  </a:lnTo>
                  <a:lnTo>
                    <a:pt x="280463" y="0"/>
                  </a:lnTo>
                  <a:lnTo>
                    <a:pt x="218484" y="6066"/>
                  </a:lnTo>
                  <a:lnTo>
                    <a:pt x="163780" y="1545"/>
                  </a:lnTo>
                  <a:lnTo>
                    <a:pt x="108189" y="458"/>
                  </a:lnTo>
                  <a:lnTo>
                    <a:pt x="49213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79731" y="2432082"/>
              <a:ext cx="20808" cy="294799"/>
            </a:xfrm>
            <a:custGeom>
              <a:avLst/>
              <a:gdLst/>
              <a:ahLst/>
              <a:cxnLst/>
              <a:rect l="0" t="0" r="0" b="0"/>
              <a:pathLst>
                <a:path w="20808" h="294799">
                  <a:moveTo>
                    <a:pt x="20807" y="0"/>
                  </a:moveTo>
                  <a:lnTo>
                    <a:pt x="9355" y="48931"/>
                  </a:lnTo>
                  <a:lnTo>
                    <a:pt x="2596" y="96777"/>
                  </a:lnTo>
                  <a:lnTo>
                    <a:pt x="594" y="151117"/>
                  </a:lnTo>
                  <a:lnTo>
                    <a:pt x="0" y="205433"/>
                  </a:lnTo>
                  <a:lnTo>
                    <a:pt x="5389" y="260118"/>
                  </a:lnTo>
                  <a:lnTo>
                    <a:pt x="1027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71813" y="2474197"/>
              <a:ext cx="239255" cy="182569"/>
            </a:xfrm>
            <a:custGeom>
              <a:avLst/>
              <a:gdLst/>
              <a:ahLst/>
              <a:cxnLst/>
              <a:rect l="0" t="0" r="0" b="0"/>
              <a:pathLst>
                <a:path w="239255" h="182569">
                  <a:moveTo>
                    <a:pt x="239254" y="105284"/>
                  </a:moveTo>
                  <a:lnTo>
                    <a:pt x="184209" y="124413"/>
                  </a:lnTo>
                  <a:lnTo>
                    <a:pt x="124742" y="149499"/>
                  </a:lnTo>
                  <a:lnTo>
                    <a:pt x="62636" y="176603"/>
                  </a:lnTo>
                  <a:lnTo>
                    <a:pt x="51319" y="180906"/>
                  </a:lnTo>
                  <a:lnTo>
                    <a:pt x="26266" y="182568"/>
                  </a:lnTo>
                  <a:lnTo>
                    <a:pt x="13034" y="181373"/>
                  </a:lnTo>
                  <a:lnTo>
                    <a:pt x="5382" y="177067"/>
                  </a:lnTo>
                  <a:lnTo>
                    <a:pt x="1451" y="170687"/>
                  </a:lnTo>
                  <a:lnTo>
                    <a:pt x="0" y="162924"/>
                  </a:lnTo>
                  <a:lnTo>
                    <a:pt x="4627" y="144940"/>
                  </a:lnTo>
                  <a:lnTo>
                    <a:pt x="36754" y="84012"/>
                  </a:lnTo>
                  <a:lnTo>
                    <a:pt x="55266" y="26661"/>
                  </a:lnTo>
                  <a:lnTo>
                    <a:pt x="60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937450" y="2295212"/>
            <a:ext cx="189514" cy="221099"/>
            <a:chOff x="2937450" y="2295212"/>
            <a:chExt cx="189514" cy="221099"/>
          </a:xfrm>
        </p:grpSpPr>
        <p:sp>
          <p:nvSpPr>
            <p:cNvPr id="93" name="Freeform 92"/>
            <p:cNvSpPr/>
            <p:nvPr/>
          </p:nvSpPr>
          <p:spPr>
            <a:xfrm>
              <a:off x="2979564" y="2316269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0"/>
                  </a:moveTo>
                  <a:lnTo>
                    <a:pt x="104247" y="61111"/>
                  </a:lnTo>
                  <a:lnTo>
                    <a:pt x="61417" y="115542"/>
                  </a:lnTo>
                  <a:lnTo>
                    <a:pt x="9667" y="17875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37450" y="2295212"/>
              <a:ext cx="178986" cy="221099"/>
            </a:xfrm>
            <a:custGeom>
              <a:avLst/>
              <a:gdLst/>
              <a:ahLst/>
              <a:cxnLst/>
              <a:rect l="0" t="0" r="0" b="0"/>
              <a:pathLst>
                <a:path w="178986" h="221099">
                  <a:moveTo>
                    <a:pt x="0" y="0"/>
                  </a:moveTo>
                  <a:lnTo>
                    <a:pt x="49499" y="58563"/>
                  </a:lnTo>
                  <a:lnTo>
                    <a:pt x="105934" y="121923"/>
                  </a:lnTo>
                  <a:lnTo>
                    <a:pt x="153859" y="183536"/>
                  </a:lnTo>
                  <a:lnTo>
                    <a:pt x="17898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95419" y="1996215"/>
            <a:ext cx="505369" cy="783309"/>
            <a:chOff x="3295419" y="1996215"/>
            <a:chExt cx="505369" cy="783309"/>
          </a:xfrm>
        </p:grpSpPr>
        <p:sp>
          <p:nvSpPr>
            <p:cNvPr id="96" name="Freeform 95"/>
            <p:cNvSpPr/>
            <p:nvPr/>
          </p:nvSpPr>
          <p:spPr>
            <a:xfrm>
              <a:off x="3416172" y="1996215"/>
              <a:ext cx="289860" cy="313456"/>
            </a:xfrm>
            <a:custGeom>
              <a:avLst/>
              <a:gdLst/>
              <a:ahLst/>
              <a:cxnLst/>
              <a:rect l="0" t="0" r="0" b="0"/>
              <a:pathLst>
                <a:path w="289860" h="313456">
                  <a:moveTo>
                    <a:pt x="5589" y="56842"/>
                  </a:moveTo>
                  <a:lnTo>
                    <a:pt x="0" y="40074"/>
                  </a:lnTo>
                  <a:lnTo>
                    <a:pt x="1863" y="33965"/>
                  </a:lnTo>
                  <a:lnTo>
                    <a:pt x="6615" y="28722"/>
                  </a:lnTo>
                  <a:lnTo>
                    <a:pt x="39457" y="11903"/>
                  </a:lnTo>
                  <a:lnTo>
                    <a:pt x="69437" y="892"/>
                  </a:lnTo>
                  <a:lnTo>
                    <a:pt x="90118" y="0"/>
                  </a:lnTo>
                  <a:lnTo>
                    <a:pt x="109838" y="4672"/>
                  </a:lnTo>
                  <a:lnTo>
                    <a:pt x="141562" y="26736"/>
                  </a:lnTo>
                  <a:lnTo>
                    <a:pt x="154929" y="41122"/>
                  </a:lnTo>
                  <a:lnTo>
                    <a:pt x="180618" y="99424"/>
                  </a:lnTo>
                  <a:lnTo>
                    <a:pt x="189121" y="130680"/>
                  </a:lnTo>
                  <a:lnTo>
                    <a:pt x="185403" y="188791"/>
                  </a:lnTo>
                  <a:lnTo>
                    <a:pt x="173230" y="245707"/>
                  </a:lnTo>
                  <a:lnTo>
                    <a:pt x="165494" y="265954"/>
                  </a:lnTo>
                  <a:lnTo>
                    <a:pt x="154257" y="282751"/>
                  </a:lnTo>
                  <a:lnTo>
                    <a:pt x="138344" y="294896"/>
                  </a:lnTo>
                  <a:lnTo>
                    <a:pt x="99533" y="312225"/>
                  </a:lnTo>
                  <a:lnTo>
                    <a:pt x="78927" y="313455"/>
                  </a:lnTo>
                  <a:lnTo>
                    <a:pt x="37103" y="304712"/>
                  </a:lnTo>
                  <a:lnTo>
                    <a:pt x="28938" y="299298"/>
                  </a:lnTo>
                  <a:lnTo>
                    <a:pt x="16746" y="283923"/>
                  </a:lnTo>
                  <a:lnTo>
                    <a:pt x="13667" y="265391"/>
                  </a:lnTo>
                  <a:lnTo>
                    <a:pt x="14484" y="255536"/>
                  </a:lnTo>
                  <a:lnTo>
                    <a:pt x="18538" y="247796"/>
                  </a:lnTo>
                  <a:lnTo>
                    <a:pt x="59937" y="217313"/>
                  </a:lnTo>
                  <a:lnTo>
                    <a:pt x="101501" y="208114"/>
                  </a:lnTo>
                  <a:lnTo>
                    <a:pt x="152307" y="213411"/>
                  </a:lnTo>
                  <a:lnTo>
                    <a:pt x="214452" y="229090"/>
                  </a:lnTo>
                  <a:lnTo>
                    <a:pt x="270671" y="234939"/>
                  </a:lnTo>
                  <a:lnTo>
                    <a:pt x="289859" y="235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95419" y="2358383"/>
              <a:ext cx="505369" cy="21054"/>
            </a:xfrm>
            <a:custGeom>
              <a:avLst/>
              <a:gdLst/>
              <a:ahLst/>
              <a:cxnLst/>
              <a:rect l="0" t="0" r="0" b="0"/>
              <a:pathLst>
                <a:path w="505369" h="21054">
                  <a:moveTo>
                    <a:pt x="505368" y="0"/>
                  </a:moveTo>
                  <a:lnTo>
                    <a:pt x="456437" y="8333"/>
                  </a:lnTo>
                  <a:lnTo>
                    <a:pt x="408592" y="12998"/>
                  </a:lnTo>
                  <a:lnTo>
                    <a:pt x="345612" y="19465"/>
                  </a:lnTo>
                  <a:lnTo>
                    <a:pt x="286942" y="20742"/>
                  </a:lnTo>
                  <a:lnTo>
                    <a:pt x="238528" y="20964"/>
                  </a:lnTo>
                  <a:lnTo>
                    <a:pt x="176535" y="21039"/>
                  </a:lnTo>
                  <a:lnTo>
                    <a:pt x="113900" y="21053"/>
                  </a:lnTo>
                  <a:lnTo>
                    <a:pt x="50658" y="127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48103" y="249525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11453" y="48931"/>
                  </a:lnTo>
                  <a:lnTo>
                    <a:pt x="19161" y="108062"/>
                  </a:lnTo>
                  <a:lnTo>
                    <a:pt x="21853" y="164802"/>
                  </a:lnTo>
                  <a:lnTo>
                    <a:pt x="32436" y="22107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104927" y="3453347"/>
            <a:ext cx="1885996" cy="596707"/>
            <a:chOff x="5104927" y="3453347"/>
            <a:chExt cx="1885996" cy="596707"/>
          </a:xfrm>
        </p:grpSpPr>
        <p:sp>
          <p:nvSpPr>
            <p:cNvPr id="100" name="Freeform 99"/>
            <p:cNvSpPr/>
            <p:nvPr/>
          </p:nvSpPr>
          <p:spPr>
            <a:xfrm>
              <a:off x="5104927" y="3572898"/>
              <a:ext cx="300109" cy="477156"/>
            </a:xfrm>
            <a:custGeom>
              <a:avLst/>
              <a:gdLst/>
              <a:ahLst/>
              <a:cxnLst/>
              <a:rect l="0" t="0" r="0" b="0"/>
              <a:pathLst>
                <a:path w="300109" h="477156">
                  <a:moveTo>
                    <a:pt x="75094" y="6791"/>
                  </a:moveTo>
                  <a:lnTo>
                    <a:pt x="65518" y="30837"/>
                  </a:lnTo>
                  <a:lnTo>
                    <a:pt x="30429" y="91912"/>
                  </a:lnTo>
                  <a:lnTo>
                    <a:pt x="4400" y="127720"/>
                  </a:lnTo>
                  <a:lnTo>
                    <a:pt x="1058" y="128355"/>
                  </a:lnTo>
                  <a:lnTo>
                    <a:pt x="0" y="124098"/>
                  </a:lnTo>
                  <a:lnTo>
                    <a:pt x="6708" y="89234"/>
                  </a:lnTo>
                  <a:lnTo>
                    <a:pt x="21556" y="64494"/>
                  </a:lnTo>
                  <a:lnTo>
                    <a:pt x="40773" y="42346"/>
                  </a:lnTo>
                  <a:lnTo>
                    <a:pt x="91245" y="8877"/>
                  </a:lnTo>
                  <a:lnTo>
                    <a:pt x="112298" y="1869"/>
                  </a:lnTo>
                  <a:lnTo>
                    <a:pt x="124463" y="0"/>
                  </a:lnTo>
                  <a:lnTo>
                    <a:pt x="147338" y="4163"/>
                  </a:lnTo>
                  <a:lnTo>
                    <a:pt x="158352" y="8548"/>
                  </a:lnTo>
                  <a:lnTo>
                    <a:pt x="173708" y="22780"/>
                  </a:lnTo>
                  <a:lnTo>
                    <a:pt x="179441" y="31488"/>
                  </a:lnTo>
                  <a:lnTo>
                    <a:pt x="182692" y="56762"/>
                  </a:lnTo>
                  <a:lnTo>
                    <a:pt x="175246" y="109468"/>
                  </a:lnTo>
                  <a:lnTo>
                    <a:pt x="160270" y="137299"/>
                  </a:lnTo>
                  <a:lnTo>
                    <a:pt x="135426" y="160364"/>
                  </a:lnTo>
                  <a:lnTo>
                    <a:pt x="74844" y="188594"/>
                  </a:lnTo>
                  <a:lnTo>
                    <a:pt x="71418" y="189994"/>
                  </a:lnTo>
                  <a:lnTo>
                    <a:pt x="110299" y="180234"/>
                  </a:lnTo>
                  <a:lnTo>
                    <a:pt x="168709" y="190404"/>
                  </a:lnTo>
                  <a:lnTo>
                    <a:pt x="230675" y="226766"/>
                  </a:lnTo>
                  <a:lnTo>
                    <a:pt x="260792" y="251733"/>
                  </a:lnTo>
                  <a:lnTo>
                    <a:pt x="275779" y="272411"/>
                  </a:lnTo>
                  <a:lnTo>
                    <a:pt x="298862" y="331874"/>
                  </a:lnTo>
                  <a:lnTo>
                    <a:pt x="300108" y="353653"/>
                  </a:lnTo>
                  <a:lnTo>
                    <a:pt x="291376" y="396231"/>
                  </a:lnTo>
                  <a:lnTo>
                    <a:pt x="276178" y="422308"/>
                  </a:lnTo>
                  <a:lnTo>
                    <a:pt x="245678" y="444852"/>
                  </a:lnTo>
                  <a:lnTo>
                    <a:pt x="191187" y="469038"/>
                  </a:lnTo>
                  <a:lnTo>
                    <a:pt x="156285" y="477155"/>
                  </a:lnTo>
                  <a:lnTo>
                    <a:pt x="116308" y="476441"/>
                  </a:lnTo>
                  <a:lnTo>
                    <a:pt x="89902" y="470548"/>
                  </a:lnTo>
                  <a:lnTo>
                    <a:pt x="57644" y="454076"/>
                  </a:lnTo>
                  <a:lnTo>
                    <a:pt x="32979" y="427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37989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7648" y="3546300"/>
              <a:ext cx="284125" cy="471101"/>
            </a:xfrm>
            <a:custGeom>
              <a:avLst/>
              <a:gdLst/>
              <a:ahLst/>
              <a:cxnLst/>
              <a:rect l="0" t="0" r="0" b="0"/>
              <a:pathLst>
                <a:path w="284125" h="471101">
                  <a:moveTo>
                    <a:pt x="284124" y="128145"/>
                  </a:moveTo>
                  <a:lnTo>
                    <a:pt x="264995" y="75440"/>
                  </a:lnTo>
                  <a:lnTo>
                    <a:pt x="234320" y="37352"/>
                  </a:lnTo>
                  <a:lnTo>
                    <a:pt x="172575" y="3889"/>
                  </a:lnTo>
                  <a:lnTo>
                    <a:pt x="146029" y="0"/>
                  </a:lnTo>
                  <a:lnTo>
                    <a:pt x="119803" y="3342"/>
                  </a:lnTo>
                  <a:lnTo>
                    <a:pt x="96449" y="12626"/>
                  </a:lnTo>
                  <a:lnTo>
                    <a:pt x="69159" y="36596"/>
                  </a:lnTo>
                  <a:lnTo>
                    <a:pt x="40147" y="77306"/>
                  </a:lnTo>
                  <a:lnTo>
                    <a:pt x="18819" y="132314"/>
                  </a:lnTo>
                  <a:lnTo>
                    <a:pt x="5473" y="182023"/>
                  </a:lnTo>
                  <a:lnTo>
                    <a:pt x="1519" y="233796"/>
                  </a:lnTo>
                  <a:lnTo>
                    <a:pt x="348" y="286181"/>
                  </a:lnTo>
                  <a:lnTo>
                    <a:pt x="0" y="335628"/>
                  </a:lnTo>
                  <a:lnTo>
                    <a:pt x="2259" y="365419"/>
                  </a:lnTo>
                  <a:lnTo>
                    <a:pt x="22773" y="419552"/>
                  </a:lnTo>
                  <a:lnTo>
                    <a:pt x="38116" y="441323"/>
                  </a:lnTo>
                  <a:lnTo>
                    <a:pt x="60533" y="458798"/>
                  </a:lnTo>
                  <a:lnTo>
                    <a:pt x="86094" y="468125"/>
                  </a:lnTo>
                  <a:lnTo>
                    <a:pt x="111883" y="471100"/>
                  </a:lnTo>
                  <a:lnTo>
                    <a:pt x="167812" y="460495"/>
                  </a:lnTo>
                  <a:lnTo>
                    <a:pt x="220887" y="432409"/>
                  </a:lnTo>
                  <a:lnTo>
                    <a:pt x="284124" y="391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36696" y="3790189"/>
              <a:ext cx="196175" cy="233275"/>
            </a:xfrm>
            <a:custGeom>
              <a:avLst/>
              <a:gdLst/>
              <a:ahLst/>
              <a:cxnLst/>
              <a:rect l="0" t="0" r="0" b="0"/>
              <a:pathLst>
                <a:path w="196175" h="233275">
                  <a:moveTo>
                    <a:pt x="143532" y="94826"/>
                  </a:moveTo>
                  <a:lnTo>
                    <a:pt x="128959" y="43801"/>
                  </a:lnTo>
                  <a:lnTo>
                    <a:pt x="104129" y="5978"/>
                  </a:lnTo>
                  <a:lnTo>
                    <a:pt x="96206" y="1669"/>
                  </a:lnTo>
                  <a:lnTo>
                    <a:pt x="78045" y="0"/>
                  </a:lnTo>
                  <a:lnTo>
                    <a:pt x="61394" y="6278"/>
                  </a:lnTo>
                  <a:lnTo>
                    <a:pt x="53678" y="11228"/>
                  </a:lnTo>
                  <a:lnTo>
                    <a:pt x="41986" y="26086"/>
                  </a:lnTo>
                  <a:lnTo>
                    <a:pt x="13956" y="76762"/>
                  </a:lnTo>
                  <a:lnTo>
                    <a:pt x="0" y="135798"/>
                  </a:lnTo>
                  <a:lnTo>
                    <a:pt x="399" y="175596"/>
                  </a:lnTo>
                  <a:lnTo>
                    <a:pt x="6218" y="197404"/>
                  </a:lnTo>
                  <a:lnTo>
                    <a:pt x="16603" y="214896"/>
                  </a:lnTo>
                  <a:lnTo>
                    <a:pt x="32137" y="227349"/>
                  </a:lnTo>
                  <a:lnTo>
                    <a:pt x="41193" y="232308"/>
                  </a:lnTo>
                  <a:lnTo>
                    <a:pt x="49570" y="233274"/>
                  </a:lnTo>
                  <a:lnTo>
                    <a:pt x="65116" y="228108"/>
                  </a:lnTo>
                  <a:lnTo>
                    <a:pt x="87022" y="206457"/>
                  </a:lnTo>
                  <a:lnTo>
                    <a:pt x="110975" y="149113"/>
                  </a:lnTo>
                  <a:lnTo>
                    <a:pt x="119068" y="113251"/>
                  </a:lnTo>
                  <a:lnTo>
                    <a:pt x="120961" y="95996"/>
                  </a:lnTo>
                  <a:lnTo>
                    <a:pt x="131917" y="137568"/>
                  </a:lnTo>
                  <a:lnTo>
                    <a:pt x="142659" y="153207"/>
                  </a:lnTo>
                  <a:lnTo>
                    <a:pt x="158351" y="164837"/>
                  </a:lnTo>
                  <a:lnTo>
                    <a:pt x="196174" y="179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65993" y="3786482"/>
              <a:ext cx="160909" cy="205985"/>
            </a:xfrm>
            <a:custGeom>
              <a:avLst/>
              <a:gdLst/>
              <a:ahLst/>
              <a:cxnLst/>
              <a:rect l="0" t="0" r="0" b="0"/>
              <a:pathLst>
                <a:path w="160909" h="205985">
                  <a:moveTo>
                    <a:pt x="8991" y="24834"/>
                  </a:moveTo>
                  <a:lnTo>
                    <a:pt x="8992" y="83451"/>
                  </a:lnTo>
                  <a:lnTo>
                    <a:pt x="16227" y="137624"/>
                  </a:lnTo>
                  <a:lnTo>
                    <a:pt x="15750" y="190266"/>
                  </a:lnTo>
                  <a:lnTo>
                    <a:pt x="13497" y="201803"/>
                  </a:lnTo>
                  <a:lnTo>
                    <a:pt x="10826" y="205984"/>
                  </a:lnTo>
                  <a:lnTo>
                    <a:pt x="7875" y="205262"/>
                  </a:lnTo>
                  <a:lnTo>
                    <a:pt x="4737" y="201271"/>
                  </a:lnTo>
                  <a:lnTo>
                    <a:pt x="322" y="173298"/>
                  </a:lnTo>
                  <a:lnTo>
                    <a:pt x="0" y="115858"/>
                  </a:lnTo>
                  <a:lnTo>
                    <a:pt x="9989" y="65170"/>
                  </a:lnTo>
                  <a:lnTo>
                    <a:pt x="22935" y="27427"/>
                  </a:lnTo>
                  <a:lnTo>
                    <a:pt x="28815" y="16034"/>
                  </a:lnTo>
                  <a:lnTo>
                    <a:pt x="37415" y="8439"/>
                  </a:lnTo>
                  <a:lnTo>
                    <a:pt x="59448" y="0"/>
                  </a:lnTo>
                  <a:lnTo>
                    <a:pt x="81720" y="2488"/>
                  </a:lnTo>
                  <a:lnTo>
                    <a:pt x="102146" y="11393"/>
                  </a:lnTo>
                  <a:lnTo>
                    <a:pt x="119024" y="23149"/>
                  </a:lnTo>
                  <a:lnTo>
                    <a:pt x="131204" y="39293"/>
                  </a:lnTo>
                  <a:lnTo>
                    <a:pt x="156028" y="98878"/>
                  </a:lnTo>
                  <a:lnTo>
                    <a:pt x="160908" y="119743"/>
                  </a:lnTo>
                  <a:lnTo>
                    <a:pt x="157629" y="161734"/>
                  </a:lnTo>
                  <a:lnTo>
                    <a:pt x="156390" y="193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77890" y="3753084"/>
              <a:ext cx="186649" cy="204335"/>
            </a:xfrm>
            <a:custGeom>
              <a:avLst/>
              <a:gdLst/>
              <a:ahLst/>
              <a:cxnLst/>
              <a:rect l="0" t="0" r="0" b="0"/>
              <a:pathLst>
                <a:path w="186649" h="204335">
                  <a:moveTo>
                    <a:pt x="123478" y="5589"/>
                  </a:moveTo>
                  <a:lnTo>
                    <a:pt x="106710" y="0"/>
                  </a:lnTo>
                  <a:lnTo>
                    <a:pt x="89120" y="376"/>
                  </a:lnTo>
                  <a:lnTo>
                    <a:pt x="69603" y="5612"/>
                  </a:lnTo>
                  <a:lnTo>
                    <a:pt x="49230" y="15738"/>
                  </a:lnTo>
                  <a:lnTo>
                    <a:pt x="23620" y="40182"/>
                  </a:lnTo>
                  <a:lnTo>
                    <a:pt x="6802" y="69651"/>
                  </a:lnTo>
                  <a:lnTo>
                    <a:pt x="0" y="106199"/>
                  </a:lnTo>
                  <a:lnTo>
                    <a:pt x="4648" y="129853"/>
                  </a:lnTo>
                  <a:lnTo>
                    <a:pt x="20419" y="159782"/>
                  </a:lnTo>
                  <a:lnTo>
                    <a:pt x="46708" y="190855"/>
                  </a:lnTo>
                  <a:lnTo>
                    <a:pt x="66742" y="199064"/>
                  </a:lnTo>
                  <a:lnTo>
                    <a:pt x="117730" y="204334"/>
                  </a:lnTo>
                  <a:lnTo>
                    <a:pt x="174338" y="197126"/>
                  </a:lnTo>
                  <a:lnTo>
                    <a:pt x="186648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71847" y="3760055"/>
              <a:ext cx="213791" cy="185014"/>
            </a:xfrm>
            <a:custGeom>
              <a:avLst/>
              <a:gdLst/>
              <a:ahLst/>
              <a:cxnLst/>
              <a:rect l="0" t="0" r="0" b="0"/>
              <a:pathLst>
                <a:path w="213791" h="185014">
                  <a:moveTo>
                    <a:pt x="34806" y="103903"/>
                  </a:moveTo>
                  <a:lnTo>
                    <a:pt x="51573" y="109492"/>
                  </a:lnTo>
                  <a:lnTo>
                    <a:pt x="69164" y="109117"/>
                  </a:lnTo>
                  <a:lnTo>
                    <a:pt x="129806" y="92908"/>
                  </a:lnTo>
                  <a:lnTo>
                    <a:pt x="140253" y="89554"/>
                  </a:lnTo>
                  <a:lnTo>
                    <a:pt x="154981" y="76469"/>
                  </a:lnTo>
                  <a:lnTo>
                    <a:pt x="160546" y="68066"/>
                  </a:lnTo>
                  <a:lnTo>
                    <a:pt x="161916" y="58955"/>
                  </a:lnTo>
                  <a:lnTo>
                    <a:pt x="157200" y="39473"/>
                  </a:lnTo>
                  <a:lnTo>
                    <a:pt x="141391" y="14363"/>
                  </a:lnTo>
                  <a:lnTo>
                    <a:pt x="122341" y="5616"/>
                  </a:lnTo>
                  <a:lnTo>
                    <a:pt x="71984" y="0"/>
                  </a:lnTo>
                  <a:lnTo>
                    <a:pt x="50939" y="5471"/>
                  </a:lnTo>
                  <a:lnTo>
                    <a:pt x="18365" y="28048"/>
                  </a:lnTo>
                  <a:lnTo>
                    <a:pt x="6831" y="47573"/>
                  </a:lnTo>
                  <a:lnTo>
                    <a:pt x="2118" y="59331"/>
                  </a:lnTo>
                  <a:lnTo>
                    <a:pt x="0" y="84873"/>
                  </a:lnTo>
                  <a:lnTo>
                    <a:pt x="8173" y="133810"/>
                  </a:lnTo>
                  <a:lnTo>
                    <a:pt x="23275" y="160987"/>
                  </a:lnTo>
                  <a:lnTo>
                    <a:pt x="42159" y="173337"/>
                  </a:lnTo>
                  <a:lnTo>
                    <a:pt x="67319" y="181556"/>
                  </a:lnTo>
                  <a:lnTo>
                    <a:pt x="112030" y="185013"/>
                  </a:lnTo>
                  <a:lnTo>
                    <a:pt x="162883" y="176293"/>
                  </a:lnTo>
                  <a:lnTo>
                    <a:pt x="194417" y="166686"/>
                  </a:lnTo>
                  <a:lnTo>
                    <a:pt x="213790" y="156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80394" y="3453347"/>
              <a:ext cx="10529" cy="547483"/>
            </a:xfrm>
            <a:custGeom>
              <a:avLst/>
              <a:gdLst/>
              <a:ahLst/>
              <a:cxnLst/>
              <a:rect l="0" t="0" r="0" b="0"/>
              <a:pathLst>
                <a:path w="10529" h="547483">
                  <a:moveTo>
                    <a:pt x="10528" y="0"/>
                  </a:moveTo>
                  <a:lnTo>
                    <a:pt x="2195" y="37477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8" y="202406"/>
                  </a:lnTo>
                  <a:lnTo>
                    <a:pt x="11" y="252734"/>
                  </a:lnTo>
                  <a:lnTo>
                    <a:pt x="3" y="308461"/>
                  </a:lnTo>
                  <a:lnTo>
                    <a:pt x="0" y="369426"/>
                  </a:lnTo>
                  <a:lnTo>
                    <a:pt x="0" y="426354"/>
                  </a:lnTo>
                  <a:lnTo>
                    <a:pt x="0" y="48958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400497" y="1705616"/>
            <a:ext cx="1421348" cy="1424604"/>
            <a:chOff x="2400497" y="1705616"/>
            <a:chExt cx="1421348" cy="1424604"/>
          </a:xfrm>
        </p:grpSpPr>
        <p:sp>
          <p:nvSpPr>
            <p:cNvPr id="109" name="Freeform 108"/>
            <p:cNvSpPr/>
            <p:nvPr/>
          </p:nvSpPr>
          <p:spPr>
            <a:xfrm>
              <a:off x="3337533" y="1989886"/>
              <a:ext cx="484312" cy="336913"/>
            </a:xfrm>
            <a:custGeom>
              <a:avLst/>
              <a:gdLst/>
              <a:ahLst/>
              <a:cxnLst/>
              <a:rect l="0" t="0" r="0" b="0"/>
              <a:pathLst>
                <a:path w="484312" h="336913">
                  <a:moveTo>
                    <a:pt x="484311" y="0"/>
                  </a:moveTo>
                  <a:lnTo>
                    <a:pt x="425532" y="42661"/>
                  </a:lnTo>
                  <a:lnTo>
                    <a:pt x="367906" y="78451"/>
                  </a:lnTo>
                  <a:lnTo>
                    <a:pt x="315045" y="116752"/>
                  </a:lnTo>
                  <a:lnTo>
                    <a:pt x="259543" y="158112"/>
                  </a:lnTo>
                  <a:lnTo>
                    <a:pt x="205860" y="198908"/>
                  </a:lnTo>
                  <a:lnTo>
                    <a:pt x="151487" y="243623"/>
                  </a:lnTo>
                  <a:lnTo>
                    <a:pt x="92175" y="278324"/>
                  </a:lnTo>
                  <a:lnTo>
                    <a:pt x="38095" y="31676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21499" y="1705616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3786" y="136292"/>
                  </a:lnTo>
                  <a:lnTo>
                    <a:pt x="1611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00497" y="2474197"/>
              <a:ext cx="347441" cy="242156"/>
            </a:xfrm>
            <a:custGeom>
              <a:avLst/>
              <a:gdLst/>
              <a:ahLst/>
              <a:cxnLst/>
              <a:rect l="0" t="0" r="0" b="0"/>
              <a:pathLst>
                <a:path w="347441" h="242156">
                  <a:moveTo>
                    <a:pt x="347440" y="0"/>
                  </a:moveTo>
                  <a:lnTo>
                    <a:pt x="293565" y="19128"/>
                  </a:lnTo>
                  <a:lnTo>
                    <a:pt x="252441" y="46239"/>
                  </a:lnTo>
                  <a:lnTo>
                    <a:pt x="198840" y="94129"/>
                  </a:lnTo>
                  <a:lnTo>
                    <a:pt x="143919" y="132816"/>
                  </a:lnTo>
                  <a:lnTo>
                    <a:pt x="80447" y="175427"/>
                  </a:lnTo>
                  <a:lnTo>
                    <a:pt x="17249" y="22664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80376" y="2852463"/>
              <a:ext cx="204391" cy="277757"/>
            </a:xfrm>
            <a:custGeom>
              <a:avLst/>
              <a:gdLst/>
              <a:ahLst/>
              <a:cxnLst/>
              <a:rect l="0" t="0" r="0" b="0"/>
              <a:pathLst>
                <a:path w="204391" h="277757">
                  <a:moveTo>
                    <a:pt x="14877" y="63930"/>
                  </a:moveTo>
                  <a:lnTo>
                    <a:pt x="24453" y="39884"/>
                  </a:lnTo>
                  <a:lnTo>
                    <a:pt x="42411" y="18461"/>
                  </a:lnTo>
                  <a:lnTo>
                    <a:pt x="59870" y="4338"/>
                  </a:lnTo>
                  <a:lnTo>
                    <a:pt x="69439" y="805"/>
                  </a:lnTo>
                  <a:lnTo>
                    <a:pt x="89430" y="0"/>
                  </a:lnTo>
                  <a:lnTo>
                    <a:pt x="98504" y="3763"/>
                  </a:lnTo>
                  <a:lnTo>
                    <a:pt x="122454" y="25826"/>
                  </a:lnTo>
                  <a:lnTo>
                    <a:pt x="137169" y="44655"/>
                  </a:lnTo>
                  <a:lnTo>
                    <a:pt x="145268" y="67842"/>
                  </a:lnTo>
                  <a:lnTo>
                    <a:pt x="150468" y="126444"/>
                  </a:lnTo>
                  <a:lnTo>
                    <a:pt x="143090" y="184770"/>
                  </a:lnTo>
                  <a:lnTo>
                    <a:pt x="132545" y="219058"/>
                  </a:lnTo>
                  <a:lnTo>
                    <a:pt x="101935" y="259631"/>
                  </a:lnTo>
                  <a:lnTo>
                    <a:pt x="75767" y="275684"/>
                  </a:lnTo>
                  <a:lnTo>
                    <a:pt x="55978" y="277756"/>
                  </a:lnTo>
                  <a:lnTo>
                    <a:pt x="14677" y="269554"/>
                  </a:lnTo>
                  <a:lnTo>
                    <a:pt x="7725" y="263014"/>
                  </a:lnTo>
                  <a:lnTo>
                    <a:pt x="0" y="243269"/>
                  </a:lnTo>
                  <a:lnTo>
                    <a:pt x="280" y="233792"/>
                  </a:lnTo>
                  <a:lnTo>
                    <a:pt x="6830" y="217024"/>
                  </a:lnTo>
                  <a:lnTo>
                    <a:pt x="23671" y="194429"/>
                  </a:lnTo>
                  <a:lnTo>
                    <a:pt x="42963" y="186271"/>
                  </a:lnTo>
                  <a:lnTo>
                    <a:pt x="93475" y="181033"/>
                  </a:lnTo>
                  <a:lnTo>
                    <a:pt x="151006" y="191367"/>
                  </a:lnTo>
                  <a:lnTo>
                    <a:pt x="204390" y="211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789844" y="3527046"/>
            <a:ext cx="2284685" cy="885125"/>
            <a:chOff x="1789844" y="3527046"/>
            <a:chExt cx="2284685" cy="885125"/>
          </a:xfrm>
        </p:grpSpPr>
        <p:sp>
          <p:nvSpPr>
            <p:cNvPr id="114" name="Freeform 113"/>
            <p:cNvSpPr/>
            <p:nvPr/>
          </p:nvSpPr>
          <p:spPr>
            <a:xfrm>
              <a:off x="1789844" y="3829550"/>
              <a:ext cx="239084" cy="582621"/>
            </a:xfrm>
            <a:custGeom>
              <a:avLst/>
              <a:gdLst/>
              <a:ahLst/>
              <a:cxnLst/>
              <a:rect l="0" t="0" r="0" b="0"/>
              <a:pathLst>
                <a:path w="239084" h="582621">
                  <a:moveTo>
                    <a:pt x="0" y="87051"/>
                  </a:moveTo>
                  <a:lnTo>
                    <a:pt x="17959" y="148161"/>
                  </a:lnTo>
                  <a:lnTo>
                    <a:pt x="31667" y="198168"/>
                  </a:lnTo>
                  <a:lnTo>
                    <a:pt x="42138" y="246707"/>
                  </a:lnTo>
                  <a:lnTo>
                    <a:pt x="52650" y="301252"/>
                  </a:lnTo>
                  <a:lnTo>
                    <a:pt x="60054" y="358748"/>
                  </a:lnTo>
                  <a:lnTo>
                    <a:pt x="62247" y="412829"/>
                  </a:lnTo>
                  <a:lnTo>
                    <a:pt x="62897" y="465897"/>
                  </a:lnTo>
                  <a:lnTo>
                    <a:pt x="66209" y="518666"/>
                  </a:lnTo>
                  <a:lnTo>
                    <a:pt x="77809" y="577720"/>
                  </a:lnTo>
                  <a:lnTo>
                    <a:pt x="77609" y="582620"/>
                  </a:lnTo>
                  <a:lnTo>
                    <a:pt x="75136" y="582377"/>
                  </a:lnTo>
                  <a:lnTo>
                    <a:pt x="71148" y="578705"/>
                  </a:lnTo>
                  <a:lnTo>
                    <a:pt x="66716" y="562147"/>
                  </a:lnTo>
                  <a:lnTo>
                    <a:pt x="55232" y="498788"/>
                  </a:lnTo>
                  <a:lnTo>
                    <a:pt x="45351" y="450293"/>
                  </a:lnTo>
                  <a:lnTo>
                    <a:pt x="36184" y="397709"/>
                  </a:lnTo>
                  <a:lnTo>
                    <a:pt x="31778" y="339365"/>
                  </a:lnTo>
                  <a:lnTo>
                    <a:pt x="24754" y="285683"/>
                  </a:lnTo>
                  <a:lnTo>
                    <a:pt x="21787" y="225029"/>
                  </a:lnTo>
                  <a:lnTo>
                    <a:pt x="15612" y="173577"/>
                  </a:lnTo>
                  <a:lnTo>
                    <a:pt x="12703" y="121213"/>
                  </a:lnTo>
                  <a:lnTo>
                    <a:pt x="19060" y="65809"/>
                  </a:lnTo>
                  <a:lnTo>
                    <a:pt x="22509" y="40175"/>
                  </a:lnTo>
                  <a:lnTo>
                    <a:pt x="31841" y="20983"/>
                  </a:lnTo>
                  <a:lnTo>
                    <a:pt x="46907" y="7775"/>
                  </a:lnTo>
                  <a:lnTo>
                    <a:pt x="55838" y="2614"/>
                  </a:lnTo>
                  <a:lnTo>
                    <a:pt x="78239" y="0"/>
                  </a:lnTo>
                  <a:lnTo>
                    <a:pt x="103793" y="3908"/>
                  </a:lnTo>
                  <a:lnTo>
                    <a:pt x="130748" y="13444"/>
                  </a:lnTo>
                  <a:lnTo>
                    <a:pt x="152087" y="28600"/>
                  </a:lnTo>
                  <a:lnTo>
                    <a:pt x="207862" y="79132"/>
                  </a:lnTo>
                  <a:lnTo>
                    <a:pt x="227705" y="108881"/>
                  </a:lnTo>
                  <a:lnTo>
                    <a:pt x="235733" y="130678"/>
                  </a:lnTo>
                  <a:lnTo>
                    <a:pt x="239083" y="168088"/>
                  </a:lnTo>
                  <a:lnTo>
                    <a:pt x="235721" y="190918"/>
                  </a:lnTo>
                  <a:lnTo>
                    <a:pt x="227207" y="209643"/>
                  </a:lnTo>
                  <a:lnTo>
                    <a:pt x="221661" y="217912"/>
                  </a:lnTo>
                  <a:lnTo>
                    <a:pt x="206141" y="230219"/>
                  </a:lnTo>
                  <a:lnTo>
                    <a:pt x="147010" y="255135"/>
                  </a:lnTo>
                  <a:lnTo>
                    <a:pt x="112579" y="262806"/>
                  </a:lnTo>
                  <a:lnTo>
                    <a:pt x="73700" y="266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68870" y="384290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232041" y="393765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729" y="14654"/>
                  </a:lnTo>
                  <a:lnTo>
                    <a:pt x="2002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79481" y="3540555"/>
              <a:ext cx="252721" cy="267855"/>
            </a:xfrm>
            <a:custGeom>
              <a:avLst/>
              <a:gdLst/>
              <a:ahLst/>
              <a:cxnLst/>
              <a:rect l="0" t="0" r="0" b="0"/>
              <a:pathLst>
                <a:path w="252721" h="267855">
                  <a:moveTo>
                    <a:pt x="0" y="60191"/>
                  </a:moveTo>
                  <a:lnTo>
                    <a:pt x="5590" y="43423"/>
                  </a:lnTo>
                  <a:lnTo>
                    <a:pt x="17693" y="28952"/>
                  </a:lnTo>
                  <a:lnTo>
                    <a:pt x="44237" y="10770"/>
                  </a:lnTo>
                  <a:lnTo>
                    <a:pt x="65285" y="3131"/>
                  </a:lnTo>
                  <a:lnTo>
                    <a:pt x="103442" y="0"/>
                  </a:lnTo>
                  <a:lnTo>
                    <a:pt x="142044" y="7131"/>
                  </a:lnTo>
                  <a:lnTo>
                    <a:pt x="161007" y="17502"/>
                  </a:lnTo>
                  <a:lnTo>
                    <a:pt x="167000" y="25882"/>
                  </a:lnTo>
                  <a:lnTo>
                    <a:pt x="173658" y="47672"/>
                  </a:lnTo>
                  <a:lnTo>
                    <a:pt x="171817" y="80658"/>
                  </a:lnTo>
                  <a:lnTo>
                    <a:pt x="160592" y="98923"/>
                  </a:lnTo>
                  <a:lnTo>
                    <a:pt x="143904" y="113670"/>
                  </a:lnTo>
                  <a:lnTo>
                    <a:pt x="124789" y="124124"/>
                  </a:lnTo>
                  <a:lnTo>
                    <a:pt x="120627" y="125039"/>
                  </a:lnTo>
                  <a:lnTo>
                    <a:pt x="120193" y="123310"/>
                  </a:lnTo>
                  <a:lnTo>
                    <a:pt x="122243" y="119818"/>
                  </a:lnTo>
                  <a:lnTo>
                    <a:pt x="136998" y="115938"/>
                  </a:lnTo>
                  <a:lnTo>
                    <a:pt x="171614" y="116872"/>
                  </a:lnTo>
                  <a:lnTo>
                    <a:pt x="219643" y="127669"/>
                  </a:lnTo>
                  <a:lnTo>
                    <a:pt x="238389" y="140484"/>
                  </a:lnTo>
                  <a:lnTo>
                    <a:pt x="246664" y="148815"/>
                  </a:lnTo>
                  <a:lnTo>
                    <a:pt x="251010" y="159048"/>
                  </a:lnTo>
                  <a:lnTo>
                    <a:pt x="252720" y="182896"/>
                  </a:lnTo>
                  <a:lnTo>
                    <a:pt x="247106" y="217041"/>
                  </a:lnTo>
                  <a:lnTo>
                    <a:pt x="234997" y="235577"/>
                  </a:lnTo>
                  <a:lnTo>
                    <a:pt x="217917" y="250444"/>
                  </a:lnTo>
                  <a:lnTo>
                    <a:pt x="198628" y="260951"/>
                  </a:lnTo>
                  <a:lnTo>
                    <a:pt x="162448" y="267854"/>
                  </a:lnTo>
                  <a:lnTo>
                    <a:pt x="127682" y="264310"/>
                  </a:lnTo>
                  <a:lnTo>
                    <a:pt x="84228" y="249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00538" y="3844494"/>
              <a:ext cx="368499" cy="19465"/>
            </a:xfrm>
            <a:custGeom>
              <a:avLst/>
              <a:gdLst/>
              <a:ahLst/>
              <a:cxnLst/>
              <a:rect l="0" t="0" r="0" b="0"/>
              <a:pathLst>
                <a:path w="368499" h="19465">
                  <a:moveTo>
                    <a:pt x="368498" y="19464"/>
                  </a:moveTo>
                  <a:lnTo>
                    <a:pt x="331020" y="11131"/>
                  </a:lnTo>
                  <a:lnTo>
                    <a:pt x="274007" y="3780"/>
                  </a:lnTo>
                  <a:lnTo>
                    <a:pt x="223647" y="0"/>
                  </a:lnTo>
                  <a:lnTo>
                    <a:pt x="169870" y="5957"/>
                  </a:lnTo>
                  <a:lnTo>
                    <a:pt x="115400" y="8347"/>
                  </a:lnTo>
                  <a:lnTo>
                    <a:pt x="59580" y="8820"/>
                  </a:lnTo>
                  <a:lnTo>
                    <a:pt x="0" y="19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31638" y="3961479"/>
              <a:ext cx="258456" cy="295961"/>
            </a:xfrm>
            <a:custGeom>
              <a:avLst/>
              <a:gdLst/>
              <a:ahLst/>
              <a:cxnLst/>
              <a:rect l="0" t="0" r="0" b="0"/>
              <a:pathLst>
                <a:path w="258456" h="295961">
                  <a:moveTo>
                    <a:pt x="16299" y="39350"/>
                  </a:moveTo>
                  <a:lnTo>
                    <a:pt x="21889" y="22582"/>
                  </a:lnTo>
                  <a:lnTo>
                    <a:pt x="33992" y="11230"/>
                  </a:lnTo>
                  <a:lnTo>
                    <a:pt x="52238" y="3456"/>
                  </a:lnTo>
                  <a:lnTo>
                    <a:pt x="75946" y="0"/>
                  </a:lnTo>
                  <a:lnTo>
                    <a:pt x="95841" y="4704"/>
                  </a:lnTo>
                  <a:lnTo>
                    <a:pt x="127678" y="26787"/>
                  </a:lnTo>
                  <a:lnTo>
                    <a:pt x="143797" y="52395"/>
                  </a:lnTo>
                  <a:lnTo>
                    <a:pt x="163388" y="109091"/>
                  </a:lnTo>
                  <a:lnTo>
                    <a:pt x="168240" y="139366"/>
                  </a:lnTo>
                  <a:lnTo>
                    <a:pt x="161822" y="193810"/>
                  </a:lnTo>
                  <a:lnTo>
                    <a:pt x="149495" y="227835"/>
                  </a:lnTo>
                  <a:lnTo>
                    <a:pt x="124368" y="265185"/>
                  </a:lnTo>
                  <a:lnTo>
                    <a:pt x="98233" y="282259"/>
                  </a:lnTo>
                  <a:lnTo>
                    <a:pt x="68262" y="294727"/>
                  </a:lnTo>
                  <a:lnTo>
                    <a:pt x="47583" y="295960"/>
                  </a:lnTo>
                  <a:lnTo>
                    <a:pt x="37155" y="294651"/>
                  </a:lnTo>
                  <a:lnTo>
                    <a:pt x="19329" y="283839"/>
                  </a:lnTo>
                  <a:lnTo>
                    <a:pt x="11300" y="276042"/>
                  </a:lnTo>
                  <a:lnTo>
                    <a:pt x="2379" y="254900"/>
                  </a:lnTo>
                  <a:lnTo>
                    <a:pt x="0" y="242712"/>
                  </a:lnTo>
                  <a:lnTo>
                    <a:pt x="754" y="232246"/>
                  </a:lnTo>
                  <a:lnTo>
                    <a:pt x="7831" y="214379"/>
                  </a:lnTo>
                  <a:lnTo>
                    <a:pt x="21894" y="201758"/>
                  </a:lnTo>
                  <a:lnTo>
                    <a:pt x="41013" y="193420"/>
                  </a:lnTo>
                  <a:lnTo>
                    <a:pt x="76914" y="189895"/>
                  </a:lnTo>
                  <a:lnTo>
                    <a:pt x="127319" y="198592"/>
                  </a:lnTo>
                  <a:lnTo>
                    <a:pt x="181729" y="211575"/>
                  </a:lnTo>
                  <a:lnTo>
                    <a:pt x="233880" y="225777"/>
                  </a:lnTo>
                  <a:lnTo>
                    <a:pt x="258455" y="228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242777" y="386395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6139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16476" y="396924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69160" y="3579689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4" y="159908"/>
                  </a:lnTo>
                  <a:lnTo>
                    <a:pt x="12998" y="212326"/>
                  </a:lnTo>
                  <a:lnTo>
                    <a:pt x="25055" y="267069"/>
                  </a:lnTo>
                  <a:lnTo>
                    <a:pt x="29650" y="320117"/>
                  </a:lnTo>
                  <a:lnTo>
                    <a:pt x="38439" y="379218"/>
                  </a:lnTo>
                  <a:lnTo>
                    <a:pt x="42195" y="431335"/>
                  </a:lnTo>
                  <a:lnTo>
                    <a:pt x="50233" y="485285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95544" y="352704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5589" y="58617"/>
                  </a:lnTo>
                  <a:lnTo>
                    <a:pt x="16788" y="120027"/>
                  </a:lnTo>
                  <a:lnTo>
                    <a:pt x="20214" y="175311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21844" y="381131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6167" y="17958"/>
                  </a:lnTo>
                  <a:lnTo>
                    <a:pt x="83416" y="35149"/>
                  </a:lnTo>
                  <a:lnTo>
                    <a:pt x="20242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95544" y="3930875"/>
              <a:ext cx="178985" cy="286697"/>
            </a:xfrm>
            <a:custGeom>
              <a:avLst/>
              <a:gdLst/>
              <a:ahLst/>
              <a:cxnLst/>
              <a:rect l="0" t="0" r="0" b="0"/>
              <a:pathLst>
                <a:path w="178985" h="286697">
                  <a:moveTo>
                    <a:pt x="0" y="59425"/>
                  </a:moveTo>
                  <a:lnTo>
                    <a:pt x="5589" y="42658"/>
                  </a:lnTo>
                  <a:lnTo>
                    <a:pt x="17691" y="31306"/>
                  </a:lnTo>
                  <a:lnTo>
                    <a:pt x="58048" y="4683"/>
                  </a:lnTo>
                  <a:lnTo>
                    <a:pt x="81171" y="0"/>
                  </a:lnTo>
                  <a:lnTo>
                    <a:pt x="100807" y="4158"/>
                  </a:lnTo>
                  <a:lnTo>
                    <a:pt x="132476" y="25892"/>
                  </a:lnTo>
                  <a:lnTo>
                    <a:pt x="148566" y="51439"/>
                  </a:lnTo>
                  <a:lnTo>
                    <a:pt x="163314" y="92683"/>
                  </a:lnTo>
                  <a:lnTo>
                    <a:pt x="165762" y="131151"/>
                  </a:lnTo>
                  <a:lnTo>
                    <a:pt x="153601" y="194418"/>
                  </a:lnTo>
                  <a:lnTo>
                    <a:pt x="139048" y="236869"/>
                  </a:lnTo>
                  <a:lnTo>
                    <a:pt x="108157" y="276349"/>
                  </a:lnTo>
                  <a:lnTo>
                    <a:pt x="88234" y="284518"/>
                  </a:lnTo>
                  <a:lnTo>
                    <a:pt x="76370" y="286696"/>
                  </a:lnTo>
                  <a:lnTo>
                    <a:pt x="56949" y="282877"/>
                  </a:lnTo>
                  <a:lnTo>
                    <a:pt x="32861" y="267573"/>
                  </a:lnTo>
                  <a:lnTo>
                    <a:pt x="25417" y="261361"/>
                  </a:lnTo>
                  <a:lnTo>
                    <a:pt x="14026" y="241981"/>
                  </a:lnTo>
                  <a:lnTo>
                    <a:pt x="9350" y="230262"/>
                  </a:lnTo>
                  <a:lnTo>
                    <a:pt x="7275" y="204763"/>
                  </a:lnTo>
                  <a:lnTo>
                    <a:pt x="8359" y="191412"/>
                  </a:lnTo>
                  <a:lnTo>
                    <a:pt x="12592" y="181342"/>
                  </a:lnTo>
                  <a:lnTo>
                    <a:pt x="26653" y="167033"/>
                  </a:lnTo>
                  <a:lnTo>
                    <a:pt x="35316" y="165088"/>
                  </a:lnTo>
                  <a:lnTo>
                    <a:pt x="54300" y="169168"/>
                  </a:lnTo>
                  <a:lnTo>
                    <a:pt x="113836" y="194225"/>
                  </a:lnTo>
                  <a:lnTo>
                    <a:pt x="143693" y="209330"/>
                  </a:lnTo>
                  <a:lnTo>
                    <a:pt x="178984" y="238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1538861" y="3348499"/>
            <a:ext cx="2851100" cy="1115375"/>
          </a:xfrm>
          <a:custGeom>
            <a:avLst/>
            <a:gdLst/>
            <a:ahLst/>
            <a:cxnLst/>
            <a:rect l="0" t="0" r="0" b="0"/>
            <a:pathLst>
              <a:path w="2851100" h="1115375">
                <a:moveTo>
                  <a:pt x="545781" y="210133"/>
                </a:moveTo>
                <a:lnTo>
                  <a:pt x="529013" y="204544"/>
                </a:lnTo>
                <a:lnTo>
                  <a:pt x="496229" y="206657"/>
                </a:lnTo>
                <a:lnTo>
                  <a:pt x="444399" y="217852"/>
                </a:lnTo>
                <a:lnTo>
                  <a:pt x="382778" y="234791"/>
                </a:lnTo>
                <a:lnTo>
                  <a:pt x="329053" y="249925"/>
                </a:lnTo>
                <a:lnTo>
                  <a:pt x="267026" y="280941"/>
                </a:lnTo>
                <a:lnTo>
                  <a:pt x="204414" y="322491"/>
                </a:lnTo>
                <a:lnTo>
                  <a:pt x="142145" y="373912"/>
                </a:lnTo>
                <a:lnTo>
                  <a:pt x="98177" y="435973"/>
                </a:lnTo>
                <a:lnTo>
                  <a:pt x="61682" y="488426"/>
                </a:lnTo>
                <a:lnTo>
                  <a:pt x="33436" y="540925"/>
                </a:lnTo>
                <a:lnTo>
                  <a:pt x="14902" y="596355"/>
                </a:lnTo>
                <a:lnTo>
                  <a:pt x="6908" y="652365"/>
                </a:lnTo>
                <a:lnTo>
                  <a:pt x="0" y="714078"/>
                </a:lnTo>
                <a:lnTo>
                  <a:pt x="4392" y="765252"/>
                </a:lnTo>
                <a:lnTo>
                  <a:pt x="13095" y="790645"/>
                </a:lnTo>
                <a:lnTo>
                  <a:pt x="38419" y="840863"/>
                </a:lnTo>
                <a:lnTo>
                  <a:pt x="93805" y="894308"/>
                </a:lnTo>
                <a:lnTo>
                  <a:pt x="126033" y="916789"/>
                </a:lnTo>
                <a:lnTo>
                  <a:pt x="178252" y="938579"/>
                </a:lnTo>
                <a:lnTo>
                  <a:pt x="233627" y="959477"/>
                </a:lnTo>
                <a:lnTo>
                  <a:pt x="290795" y="974870"/>
                </a:lnTo>
                <a:lnTo>
                  <a:pt x="350961" y="989176"/>
                </a:lnTo>
                <a:lnTo>
                  <a:pt x="408512" y="997677"/>
                </a:lnTo>
                <a:lnTo>
                  <a:pt x="470643" y="1010948"/>
                </a:lnTo>
                <a:lnTo>
                  <a:pt x="530679" y="1024465"/>
                </a:lnTo>
                <a:lnTo>
                  <a:pt x="589659" y="1029314"/>
                </a:lnTo>
                <a:lnTo>
                  <a:pt x="650765" y="1039358"/>
                </a:lnTo>
                <a:lnTo>
                  <a:pt x="707909" y="1049194"/>
                </a:lnTo>
                <a:lnTo>
                  <a:pt x="752759" y="1056051"/>
                </a:lnTo>
                <a:lnTo>
                  <a:pt x="796868" y="1062999"/>
                </a:lnTo>
                <a:lnTo>
                  <a:pt x="854924" y="1070367"/>
                </a:lnTo>
                <a:lnTo>
                  <a:pt x="910873" y="1078446"/>
                </a:lnTo>
                <a:lnTo>
                  <a:pt x="967635" y="1090137"/>
                </a:lnTo>
                <a:lnTo>
                  <a:pt x="1030953" y="1093226"/>
                </a:lnTo>
                <a:lnTo>
                  <a:pt x="1077658" y="1093948"/>
                </a:lnTo>
                <a:lnTo>
                  <a:pt x="1125712" y="1094270"/>
                </a:lnTo>
                <a:lnTo>
                  <a:pt x="1170856" y="1094412"/>
                </a:lnTo>
                <a:lnTo>
                  <a:pt x="1226088" y="1095663"/>
                </a:lnTo>
                <a:lnTo>
                  <a:pt x="1289246" y="1101752"/>
                </a:lnTo>
                <a:lnTo>
                  <a:pt x="1342665" y="1105246"/>
                </a:lnTo>
                <a:lnTo>
                  <a:pt x="1405286" y="1112001"/>
                </a:lnTo>
                <a:lnTo>
                  <a:pt x="1458545" y="1114522"/>
                </a:lnTo>
                <a:lnTo>
                  <a:pt x="1501666" y="1115112"/>
                </a:lnTo>
                <a:lnTo>
                  <a:pt x="1548126" y="1115374"/>
                </a:lnTo>
                <a:lnTo>
                  <a:pt x="1607843" y="1112402"/>
                </a:lnTo>
                <a:lnTo>
                  <a:pt x="1665051" y="1106506"/>
                </a:lnTo>
                <a:lnTo>
                  <a:pt x="1724116" y="1099896"/>
                </a:lnTo>
                <a:lnTo>
                  <a:pt x="1769825" y="1096913"/>
                </a:lnTo>
                <a:lnTo>
                  <a:pt x="1817437" y="1095587"/>
                </a:lnTo>
                <a:lnTo>
                  <a:pt x="1865894" y="1094998"/>
                </a:lnTo>
                <a:lnTo>
                  <a:pt x="1914726" y="1094736"/>
                </a:lnTo>
                <a:lnTo>
                  <a:pt x="1963725" y="1093450"/>
                </a:lnTo>
                <a:lnTo>
                  <a:pt x="2012799" y="1088979"/>
                </a:lnTo>
                <a:lnTo>
                  <a:pt x="2058786" y="1083092"/>
                </a:lnTo>
                <a:lnTo>
                  <a:pt x="2117898" y="1076321"/>
                </a:lnTo>
                <a:lnTo>
                  <a:pt x="2171288" y="1071195"/>
                </a:lnTo>
                <a:lnTo>
                  <a:pt x="2231561" y="1062267"/>
                </a:lnTo>
                <a:lnTo>
                  <a:pt x="2293873" y="1052213"/>
                </a:lnTo>
                <a:lnTo>
                  <a:pt x="2356790" y="1041825"/>
                </a:lnTo>
                <a:lnTo>
                  <a:pt x="2419886" y="1031338"/>
                </a:lnTo>
                <a:lnTo>
                  <a:pt x="2479915" y="1020822"/>
                </a:lnTo>
                <a:lnTo>
                  <a:pt x="2541422" y="1006788"/>
                </a:lnTo>
                <a:lnTo>
                  <a:pt x="2603008" y="991581"/>
                </a:lnTo>
                <a:lnTo>
                  <a:pt x="2661446" y="967260"/>
                </a:lnTo>
                <a:lnTo>
                  <a:pt x="2718050" y="934337"/>
                </a:lnTo>
                <a:lnTo>
                  <a:pt x="2764716" y="892868"/>
                </a:lnTo>
                <a:lnTo>
                  <a:pt x="2797677" y="840830"/>
                </a:lnTo>
                <a:lnTo>
                  <a:pt x="2825411" y="777585"/>
                </a:lnTo>
                <a:lnTo>
                  <a:pt x="2840689" y="717019"/>
                </a:lnTo>
                <a:lnTo>
                  <a:pt x="2849382" y="654059"/>
                </a:lnTo>
                <a:lnTo>
                  <a:pt x="2851099" y="592533"/>
                </a:lnTo>
                <a:lnTo>
                  <a:pt x="2848319" y="531507"/>
                </a:lnTo>
                <a:lnTo>
                  <a:pt x="2831262" y="473785"/>
                </a:lnTo>
                <a:lnTo>
                  <a:pt x="2806533" y="415634"/>
                </a:lnTo>
                <a:lnTo>
                  <a:pt x="2790749" y="380207"/>
                </a:lnTo>
                <a:lnTo>
                  <a:pt x="2745166" y="320570"/>
                </a:lnTo>
                <a:lnTo>
                  <a:pt x="2696573" y="258240"/>
                </a:lnTo>
                <a:lnTo>
                  <a:pt x="2633458" y="197876"/>
                </a:lnTo>
                <a:lnTo>
                  <a:pt x="2573108" y="160001"/>
                </a:lnTo>
                <a:lnTo>
                  <a:pt x="2517933" y="132726"/>
                </a:lnTo>
                <a:lnTo>
                  <a:pt x="2467891" y="111808"/>
                </a:lnTo>
                <a:lnTo>
                  <a:pt x="2416020" y="91962"/>
                </a:lnTo>
                <a:lnTo>
                  <a:pt x="2365945" y="78153"/>
                </a:lnTo>
                <a:lnTo>
                  <a:pt x="2305260" y="59406"/>
                </a:lnTo>
                <a:lnTo>
                  <a:pt x="2247696" y="45222"/>
                </a:lnTo>
                <a:lnTo>
                  <a:pt x="2193865" y="31155"/>
                </a:lnTo>
                <a:lnTo>
                  <a:pt x="2141544" y="23741"/>
                </a:lnTo>
                <a:lnTo>
                  <a:pt x="2090947" y="18425"/>
                </a:lnTo>
                <a:lnTo>
                  <a:pt x="2044369" y="12560"/>
                </a:lnTo>
                <a:lnTo>
                  <a:pt x="1989235" y="10823"/>
                </a:lnTo>
                <a:lnTo>
                  <a:pt x="1938973" y="10308"/>
                </a:lnTo>
                <a:lnTo>
                  <a:pt x="1885658" y="4545"/>
                </a:lnTo>
                <a:lnTo>
                  <a:pt x="1835364" y="1039"/>
                </a:lnTo>
                <a:lnTo>
                  <a:pt x="1781598" y="0"/>
                </a:lnTo>
                <a:lnTo>
                  <a:pt x="1724330" y="6885"/>
                </a:lnTo>
                <a:lnTo>
                  <a:pt x="1667851" y="10311"/>
                </a:lnTo>
                <a:lnTo>
                  <a:pt x="1623156" y="15258"/>
                </a:lnTo>
                <a:lnTo>
                  <a:pt x="1579115" y="21356"/>
                </a:lnTo>
                <a:lnTo>
                  <a:pt x="1536145" y="26796"/>
                </a:lnTo>
                <a:lnTo>
                  <a:pt x="1476002" y="31029"/>
                </a:lnTo>
                <a:lnTo>
                  <a:pt x="1429715" y="39172"/>
                </a:lnTo>
                <a:lnTo>
                  <a:pt x="1366218" y="48994"/>
                </a:lnTo>
                <a:lnTo>
                  <a:pt x="1319471" y="55847"/>
                </a:lnTo>
                <a:lnTo>
                  <a:pt x="1274518" y="62793"/>
                </a:lnTo>
                <a:lnTo>
                  <a:pt x="1219108" y="73280"/>
                </a:lnTo>
                <a:lnTo>
                  <a:pt x="1171104" y="83796"/>
                </a:lnTo>
                <a:lnTo>
                  <a:pt x="1108769" y="97830"/>
                </a:lnTo>
                <a:lnTo>
                  <a:pt x="1051804" y="115376"/>
                </a:lnTo>
                <a:lnTo>
                  <a:pt x="992397" y="129414"/>
                </a:lnTo>
                <a:lnTo>
                  <a:pt x="934778" y="143452"/>
                </a:lnTo>
                <a:lnTo>
                  <a:pt x="882918" y="153981"/>
                </a:lnTo>
                <a:lnTo>
                  <a:pt x="820938" y="171528"/>
                </a:lnTo>
                <a:lnTo>
                  <a:pt x="767066" y="189076"/>
                </a:lnTo>
                <a:lnTo>
                  <a:pt x="713092" y="205454"/>
                </a:lnTo>
                <a:lnTo>
                  <a:pt x="652533" y="215106"/>
                </a:lnTo>
                <a:lnTo>
                  <a:pt x="592378" y="231383"/>
                </a:lnTo>
                <a:lnTo>
                  <a:pt x="538218" y="245266"/>
                </a:lnTo>
                <a:lnTo>
                  <a:pt x="487778" y="255768"/>
                </a:lnTo>
                <a:lnTo>
                  <a:pt x="428389" y="269797"/>
                </a:lnTo>
                <a:lnTo>
                  <a:pt x="373868" y="279153"/>
                </a:lnTo>
                <a:lnTo>
                  <a:pt x="345740" y="2838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00207" y="395937"/>
            <a:ext cx="789638" cy="960499"/>
            <a:chOff x="1000207" y="395937"/>
            <a:chExt cx="789638" cy="960499"/>
          </a:xfrm>
        </p:grpSpPr>
        <p:sp>
          <p:nvSpPr>
            <p:cNvPr id="2" name="Freeform 1"/>
            <p:cNvSpPr/>
            <p:nvPr/>
          </p:nvSpPr>
          <p:spPr>
            <a:xfrm>
              <a:off x="1381156" y="395937"/>
              <a:ext cx="219176" cy="363191"/>
            </a:xfrm>
            <a:custGeom>
              <a:avLst/>
              <a:gdLst/>
              <a:ahLst/>
              <a:cxnLst/>
              <a:rect l="0" t="0" r="0" b="0"/>
              <a:pathLst>
                <a:path w="219176" h="363191">
                  <a:moveTo>
                    <a:pt x="8605" y="98902"/>
                  </a:moveTo>
                  <a:lnTo>
                    <a:pt x="3016" y="115669"/>
                  </a:lnTo>
                  <a:lnTo>
                    <a:pt x="3392" y="133260"/>
                  </a:lnTo>
                  <a:lnTo>
                    <a:pt x="7919" y="193070"/>
                  </a:lnTo>
                  <a:lnTo>
                    <a:pt x="11589" y="254980"/>
                  </a:lnTo>
                  <a:lnTo>
                    <a:pt x="17643" y="318205"/>
                  </a:lnTo>
                  <a:lnTo>
                    <a:pt x="24905" y="363190"/>
                  </a:lnTo>
                  <a:lnTo>
                    <a:pt x="24151" y="362831"/>
                  </a:lnTo>
                  <a:lnTo>
                    <a:pt x="22479" y="359083"/>
                  </a:lnTo>
                  <a:lnTo>
                    <a:pt x="16455" y="306762"/>
                  </a:lnTo>
                  <a:lnTo>
                    <a:pt x="4567" y="247195"/>
                  </a:lnTo>
                  <a:lnTo>
                    <a:pt x="0" y="196393"/>
                  </a:lnTo>
                  <a:lnTo>
                    <a:pt x="6862" y="143636"/>
                  </a:lnTo>
                  <a:lnTo>
                    <a:pt x="22602" y="99419"/>
                  </a:lnTo>
                  <a:lnTo>
                    <a:pt x="47895" y="56890"/>
                  </a:lnTo>
                  <a:lnTo>
                    <a:pt x="79648" y="30822"/>
                  </a:lnTo>
                  <a:lnTo>
                    <a:pt x="137717" y="5348"/>
                  </a:lnTo>
                  <a:lnTo>
                    <a:pt x="164254" y="0"/>
                  </a:lnTo>
                  <a:lnTo>
                    <a:pt x="219175" y="4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0207" y="779108"/>
              <a:ext cx="789638" cy="73701"/>
            </a:xfrm>
            <a:custGeom>
              <a:avLst/>
              <a:gdLst/>
              <a:ahLst/>
              <a:cxnLst/>
              <a:rect l="0" t="0" r="0" b="0"/>
              <a:pathLst>
                <a:path w="789638" h="73701">
                  <a:moveTo>
                    <a:pt x="789637" y="0"/>
                  </a:moveTo>
                  <a:lnTo>
                    <a:pt x="746946" y="3120"/>
                  </a:lnTo>
                  <a:lnTo>
                    <a:pt x="686399" y="9553"/>
                  </a:lnTo>
                  <a:lnTo>
                    <a:pt x="623068" y="15990"/>
                  </a:lnTo>
                  <a:lnTo>
                    <a:pt x="560454" y="23510"/>
                  </a:lnTo>
                  <a:lnTo>
                    <a:pt x="505201" y="29991"/>
                  </a:lnTo>
                  <a:lnTo>
                    <a:pt x="449556" y="36702"/>
                  </a:lnTo>
                  <a:lnTo>
                    <a:pt x="394204" y="40511"/>
                  </a:lnTo>
                  <a:lnTo>
                    <a:pt x="336400" y="49033"/>
                  </a:lnTo>
                  <a:lnTo>
                    <a:pt x="284508" y="52743"/>
                  </a:lnTo>
                  <a:lnTo>
                    <a:pt x="227514" y="60765"/>
                  </a:lnTo>
                  <a:lnTo>
                    <a:pt x="177766" y="62458"/>
                  </a:lnTo>
                  <a:lnTo>
                    <a:pt x="125981" y="62960"/>
                  </a:lnTo>
                  <a:lnTo>
                    <a:pt x="76712" y="63109"/>
                  </a:lnTo>
                  <a:lnTo>
                    <a:pt x="15821" y="7039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4476" y="968621"/>
              <a:ext cx="334068" cy="387815"/>
            </a:xfrm>
            <a:custGeom>
              <a:avLst/>
              <a:gdLst/>
              <a:ahLst/>
              <a:cxnLst/>
              <a:rect l="0" t="0" r="0" b="0"/>
              <a:pathLst>
                <a:path w="334068" h="387815">
                  <a:moveTo>
                    <a:pt x="231627" y="0"/>
                  </a:moveTo>
                  <a:lnTo>
                    <a:pt x="188935" y="3120"/>
                  </a:lnTo>
                  <a:lnTo>
                    <a:pt x="128389" y="9553"/>
                  </a:lnTo>
                  <a:lnTo>
                    <a:pt x="73411" y="7217"/>
                  </a:lnTo>
                  <a:lnTo>
                    <a:pt x="17491" y="1426"/>
                  </a:lnTo>
                  <a:lnTo>
                    <a:pt x="9321" y="4460"/>
                  </a:lnTo>
                  <a:lnTo>
                    <a:pt x="5044" y="9992"/>
                  </a:lnTo>
                  <a:lnTo>
                    <a:pt x="3363" y="17190"/>
                  </a:lnTo>
                  <a:lnTo>
                    <a:pt x="11896" y="75501"/>
                  </a:lnTo>
                  <a:lnTo>
                    <a:pt x="27086" y="136891"/>
                  </a:lnTo>
                  <a:lnTo>
                    <a:pt x="31422" y="168332"/>
                  </a:lnTo>
                  <a:lnTo>
                    <a:pt x="33816" y="168374"/>
                  </a:lnTo>
                  <a:lnTo>
                    <a:pt x="59002" y="142492"/>
                  </a:lnTo>
                  <a:lnTo>
                    <a:pt x="96013" y="118657"/>
                  </a:lnTo>
                  <a:lnTo>
                    <a:pt x="118712" y="111228"/>
                  </a:lnTo>
                  <a:lnTo>
                    <a:pt x="148297" y="107927"/>
                  </a:lnTo>
                  <a:lnTo>
                    <a:pt x="205375" y="121448"/>
                  </a:lnTo>
                  <a:lnTo>
                    <a:pt x="229318" y="129236"/>
                  </a:lnTo>
                  <a:lnTo>
                    <a:pt x="248538" y="142836"/>
                  </a:lnTo>
                  <a:lnTo>
                    <a:pt x="310640" y="201854"/>
                  </a:lnTo>
                  <a:lnTo>
                    <a:pt x="327308" y="232164"/>
                  </a:lnTo>
                  <a:lnTo>
                    <a:pt x="334067" y="268961"/>
                  </a:lnTo>
                  <a:lnTo>
                    <a:pt x="329408" y="292674"/>
                  </a:lnTo>
                  <a:lnTo>
                    <a:pt x="307354" y="336493"/>
                  </a:lnTo>
                  <a:lnTo>
                    <a:pt x="281751" y="362784"/>
                  </a:lnTo>
                  <a:lnTo>
                    <a:pt x="251938" y="379803"/>
                  </a:lnTo>
                  <a:lnTo>
                    <a:pt x="193612" y="387628"/>
                  </a:lnTo>
                  <a:lnTo>
                    <a:pt x="144194" y="387814"/>
                  </a:lnTo>
                  <a:lnTo>
                    <a:pt x="100566" y="379810"/>
                  </a:lnTo>
                  <a:lnTo>
                    <a:pt x="37290" y="35012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284683" y="689291"/>
            <a:ext cx="221100" cy="110875"/>
            <a:chOff x="2284683" y="689291"/>
            <a:chExt cx="221100" cy="110875"/>
          </a:xfrm>
        </p:grpSpPr>
        <p:sp>
          <p:nvSpPr>
            <p:cNvPr id="6" name="Freeform 5"/>
            <p:cNvSpPr/>
            <p:nvPr/>
          </p:nvSpPr>
          <p:spPr>
            <a:xfrm>
              <a:off x="2284683" y="689291"/>
              <a:ext cx="178986" cy="16119"/>
            </a:xfrm>
            <a:custGeom>
              <a:avLst/>
              <a:gdLst/>
              <a:ahLst/>
              <a:cxnLst/>
              <a:rect l="0" t="0" r="0" b="0"/>
              <a:pathLst>
                <a:path w="178986" h="16119">
                  <a:moveTo>
                    <a:pt x="178985" y="5589"/>
                  </a:moveTo>
                  <a:lnTo>
                    <a:pt x="162217" y="0"/>
                  </a:lnTo>
                  <a:lnTo>
                    <a:pt x="103540" y="4045"/>
                  </a:lnTo>
                  <a:lnTo>
                    <a:pt x="56415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05741" y="77910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8334"/>
                  </a:lnTo>
                  <a:lnTo>
                    <a:pt x="91980" y="15684"/>
                  </a:lnTo>
                  <a:lnTo>
                    <a:pt x="31513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05472" y="257623"/>
            <a:ext cx="1087322" cy="899644"/>
            <a:chOff x="2805472" y="257623"/>
            <a:chExt cx="1087322" cy="899644"/>
          </a:xfrm>
        </p:grpSpPr>
        <p:sp>
          <p:nvSpPr>
            <p:cNvPr id="9" name="Freeform 8"/>
            <p:cNvSpPr/>
            <p:nvPr/>
          </p:nvSpPr>
          <p:spPr>
            <a:xfrm>
              <a:off x="2805472" y="452725"/>
              <a:ext cx="419069" cy="704542"/>
            </a:xfrm>
            <a:custGeom>
              <a:avLst/>
              <a:gdLst/>
              <a:ahLst/>
              <a:cxnLst/>
              <a:rect l="0" t="0" r="0" b="0"/>
              <a:pathLst>
                <a:path w="419069" h="704542">
                  <a:moveTo>
                    <a:pt x="142507" y="0"/>
                  </a:moveTo>
                  <a:lnTo>
                    <a:pt x="125696" y="19151"/>
                  </a:lnTo>
                  <a:lnTo>
                    <a:pt x="87281" y="76671"/>
                  </a:lnTo>
                  <a:lnTo>
                    <a:pt x="60293" y="121144"/>
                  </a:lnTo>
                  <a:lnTo>
                    <a:pt x="13954" y="164798"/>
                  </a:lnTo>
                  <a:lnTo>
                    <a:pt x="7672" y="163678"/>
                  </a:lnTo>
                  <a:lnTo>
                    <a:pt x="3484" y="157082"/>
                  </a:lnTo>
                  <a:lnTo>
                    <a:pt x="0" y="136494"/>
                  </a:lnTo>
                  <a:lnTo>
                    <a:pt x="2352" y="115646"/>
                  </a:lnTo>
                  <a:lnTo>
                    <a:pt x="13535" y="97802"/>
                  </a:lnTo>
                  <a:lnTo>
                    <a:pt x="73384" y="39893"/>
                  </a:lnTo>
                  <a:lnTo>
                    <a:pt x="122052" y="18179"/>
                  </a:lnTo>
                  <a:lnTo>
                    <a:pt x="158803" y="18385"/>
                  </a:lnTo>
                  <a:lnTo>
                    <a:pt x="218699" y="35277"/>
                  </a:lnTo>
                  <a:lnTo>
                    <a:pt x="255940" y="56856"/>
                  </a:lnTo>
                  <a:lnTo>
                    <a:pt x="275980" y="75572"/>
                  </a:lnTo>
                  <a:lnTo>
                    <a:pt x="298377" y="116183"/>
                  </a:lnTo>
                  <a:lnTo>
                    <a:pt x="314066" y="163590"/>
                  </a:lnTo>
                  <a:lnTo>
                    <a:pt x="313702" y="204189"/>
                  </a:lnTo>
                  <a:lnTo>
                    <a:pt x="300596" y="240265"/>
                  </a:lnTo>
                  <a:lnTo>
                    <a:pt x="281895" y="267591"/>
                  </a:lnTo>
                  <a:lnTo>
                    <a:pt x="226032" y="317703"/>
                  </a:lnTo>
                  <a:lnTo>
                    <a:pt x="165666" y="348955"/>
                  </a:lnTo>
                  <a:lnTo>
                    <a:pt x="154437" y="355469"/>
                  </a:lnTo>
                  <a:lnTo>
                    <a:pt x="148121" y="356302"/>
                  </a:lnTo>
                  <a:lnTo>
                    <a:pt x="145080" y="353348"/>
                  </a:lnTo>
                  <a:lnTo>
                    <a:pt x="144222" y="347869"/>
                  </a:lnTo>
                  <a:lnTo>
                    <a:pt x="149499" y="344217"/>
                  </a:lnTo>
                  <a:lnTo>
                    <a:pt x="170961" y="340159"/>
                  </a:lnTo>
                  <a:lnTo>
                    <a:pt x="210339" y="343463"/>
                  </a:lnTo>
                  <a:lnTo>
                    <a:pt x="272803" y="363466"/>
                  </a:lnTo>
                  <a:lnTo>
                    <a:pt x="328295" y="393066"/>
                  </a:lnTo>
                  <a:lnTo>
                    <a:pt x="383411" y="449914"/>
                  </a:lnTo>
                  <a:lnTo>
                    <a:pt x="396974" y="467853"/>
                  </a:lnTo>
                  <a:lnTo>
                    <a:pt x="419068" y="531002"/>
                  </a:lnTo>
                  <a:lnTo>
                    <a:pt x="418903" y="572365"/>
                  </a:lnTo>
                  <a:lnTo>
                    <a:pt x="405856" y="614256"/>
                  </a:lnTo>
                  <a:lnTo>
                    <a:pt x="381583" y="650715"/>
                  </a:lnTo>
                  <a:lnTo>
                    <a:pt x="340986" y="678155"/>
                  </a:lnTo>
                  <a:lnTo>
                    <a:pt x="297502" y="695514"/>
                  </a:lnTo>
                  <a:lnTo>
                    <a:pt x="243803" y="702477"/>
                  </a:lnTo>
                  <a:lnTo>
                    <a:pt x="183439" y="704541"/>
                  </a:lnTo>
                  <a:lnTo>
                    <a:pt x="126689" y="693973"/>
                  </a:lnTo>
                  <a:lnTo>
                    <a:pt x="69714" y="677286"/>
                  </a:lnTo>
                  <a:lnTo>
                    <a:pt x="58279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257623"/>
              <a:ext cx="260471" cy="289859"/>
            </a:xfrm>
            <a:custGeom>
              <a:avLst/>
              <a:gdLst/>
              <a:ahLst/>
              <a:cxnLst/>
              <a:rect l="0" t="0" r="0" b="0"/>
              <a:pathLst>
                <a:path w="260471" h="289859">
                  <a:moveTo>
                    <a:pt x="0" y="5589"/>
                  </a:moveTo>
                  <a:lnTo>
                    <a:pt x="57264" y="5589"/>
                  </a:lnTo>
                  <a:lnTo>
                    <a:pt x="118157" y="5589"/>
                  </a:lnTo>
                  <a:lnTo>
                    <a:pt x="176415" y="5589"/>
                  </a:lnTo>
                  <a:lnTo>
                    <a:pt x="236796" y="2469"/>
                  </a:lnTo>
                  <a:lnTo>
                    <a:pt x="249111" y="0"/>
                  </a:lnTo>
                  <a:lnTo>
                    <a:pt x="256151" y="4202"/>
                  </a:lnTo>
                  <a:lnTo>
                    <a:pt x="259675" y="12853"/>
                  </a:lnTo>
                  <a:lnTo>
                    <a:pt x="260470" y="35724"/>
                  </a:lnTo>
                  <a:lnTo>
                    <a:pt x="248351" y="89626"/>
                  </a:lnTo>
                  <a:lnTo>
                    <a:pt x="228400" y="150768"/>
                  </a:lnTo>
                  <a:lnTo>
                    <a:pt x="204513" y="212574"/>
                  </a:lnTo>
                  <a:lnTo>
                    <a:pt x="192138" y="245512"/>
                  </a:lnTo>
                  <a:lnTo>
                    <a:pt x="168456" y="289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69119" y="631709"/>
              <a:ext cx="473783" cy="21058"/>
            </a:xfrm>
            <a:custGeom>
              <a:avLst/>
              <a:gdLst/>
              <a:ahLst/>
              <a:cxnLst/>
              <a:rect l="0" t="0" r="0" b="0"/>
              <a:pathLst>
                <a:path w="473783" h="21058">
                  <a:moveTo>
                    <a:pt x="473782" y="0"/>
                  </a:moveTo>
                  <a:lnTo>
                    <a:pt x="419638" y="0"/>
                  </a:lnTo>
                  <a:lnTo>
                    <a:pt x="364691" y="0"/>
                  </a:lnTo>
                  <a:lnTo>
                    <a:pt x="307607" y="1170"/>
                  </a:lnTo>
                  <a:lnTo>
                    <a:pt x="244339" y="8334"/>
                  </a:lnTo>
                  <a:lnTo>
                    <a:pt x="180846" y="10095"/>
                  </a:lnTo>
                  <a:lnTo>
                    <a:pt x="120384" y="11613"/>
                  </a:lnTo>
                  <a:lnTo>
                    <a:pt x="63380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5461" y="842279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16788" y="62281"/>
                  </a:lnTo>
                  <a:lnTo>
                    <a:pt x="20214" y="119451"/>
                  </a:lnTo>
                  <a:lnTo>
                    <a:pt x="26479" y="181133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28178" y="857184"/>
              <a:ext cx="264616" cy="244928"/>
            </a:xfrm>
            <a:custGeom>
              <a:avLst/>
              <a:gdLst/>
              <a:ahLst/>
              <a:cxnLst/>
              <a:rect l="0" t="0" r="0" b="0"/>
              <a:pathLst>
                <a:path w="264616" h="244928">
                  <a:moveTo>
                    <a:pt x="109438" y="6152"/>
                  </a:moveTo>
                  <a:lnTo>
                    <a:pt x="87082" y="6152"/>
                  </a:lnTo>
                  <a:lnTo>
                    <a:pt x="56411" y="17331"/>
                  </a:lnTo>
                  <a:lnTo>
                    <a:pt x="38687" y="35297"/>
                  </a:lnTo>
                  <a:lnTo>
                    <a:pt x="18675" y="71720"/>
                  </a:lnTo>
                  <a:lnTo>
                    <a:pt x="0" y="131423"/>
                  </a:lnTo>
                  <a:lnTo>
                    <a:pt x="1527" y="153075"/>
                  </a:lnTo>
                  <a:lnTo>
                    <a:pt x="20445" y="195571"/>
                  </a:lnTo>
                  <a:lnTo>
                    <a:pt x="33231" y="216681"/>
                  </a:lnTo>
                  <a:lnTo>
                    <a:pt x="49832" y="231522"/>
                  </a:lnTo>
                  <a:lnTo>
                    <a:pt x="70078" y="240847"/>
                  </a:lnTo>
                  <a:lnTo>
                    <a:pt x="106615" y="244927"/>
                  </a:lnTo>
                  <a:lnTo>
                    <a:pt x="161709" y="233363"/>
                  </a:lnTo>
                  <a:lnTo>
                    <a:pt x="193556" y="217883"/>
                  </a:lnTo>
                  <a:lnTo>
                    <a:pt x="242173" y="168847"/>
                  </a:lnTo>
                  <a:lnTo>
                    <a:pt x="258082" y="141316"/>
                  </a:lnTo>
                  <a:lnTo>
                    <a:pt x="264615" y="105342"/>
                  </a:lnTo>
                  <a:lnTo>
                    <a:pt x="260961" y="70637"/>
                  </a:lnTo>
                  <a:lnTo>
                    <a:pt x="246881" y="38127"/>
                  </a:lnTo>
                  <a:lnTo>
                    <a:pt x="227891" y="11857"/>
                  </a:lnTo>
                  <a:lnTo>
                    <a:pt x="208097" y="2839"/>
                  </a:lnTo>
                  <a:lnTo>
                    <a:pt x="184872" y="0"/>
                  </a:lnTo>
                  <a:lnTo>
                    <a:pt x="141024" y="6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411647" y="473782"/>
            <a:ext cx="3973784" cy="600125"/>
            <a:chOff x="5411647" y="473782"/>
            <a:chExt cx="3973784" cy="600125"/>
          </a:xfrm>
        </p:grpSpPr>
        <p:sp>
          <p:nvSpPr>
            <p:cNvPr id="15" name="Freeform 14"/>
            <p:cNvSpPr/>
            <p:nvPr/>
          </p:nvSpPr>
          <p:spPr>
            <a:xfrm>
              <a:off x="5411647" y="494839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7236" y="49263"/>
                  </a:lnTo>
                  <a:lnTo>
                    <a:pt x="9553" y="100514"/>
                  </a:lnTo>
                  <a:lnTo>
                    <a:pt x="11410" y="156124"/>
                  </a:lnTo>
                  <a:lnTo>
                    <a:pt x="18805" y="214373"/>
                  </a:lnTo>
                  <a:lnTo>
                    <a:pt x="20390" y="267459"/>
                  </a:lnTo>
                  <a:lnTo>
                    <a:pt x="20860" y="327642"/>
                  </a:lnTo>
                  <a:lnTo>
                    <a:pt x="24118" y="380569"/>
                  </a:lnTo>
                  <a:lnTo>
                    <a:pt x="30111" y="435482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01160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7496" y="512369"/>
              <a:ext cx="271147" cy="490045"/>
            </a:xfrm>
            <a:custGeom>
              <a:avLst/>
              <a:gdLst/>
              <a:ahLst/>
              <a:cxnLst/>
              <a:rect l="0" t="0" r="0" b="0"/>
              <a:pathLst>
                <a:path w="271147" h="490045">
                  <a:moveTo>
                    <a:pt x="260618" y="45641"/>
                  </a:moveTo>
                  <a:lnTo>
                    <a:pt x="225720" y="16332"/>
                  </a:lnTo>
                  <a:lnTo>
                    <a:pt x="196466" y="1732"/>
                  </a:lnTo>
                  <a:lnTo>
                    <a:pt x="172834" y="0"/>
                  </a:lnTo>
                  <a:lnTo>
                    <a:pt x="146733" y="4299"/>
                  </a:lnTo>
                  <a:lnTo>
                    <a:pt x="119536" y="14009"/>
                  </a:lnTo>
                  <a:lnTo>
                    <a:pt x="98088" y="29242"/>
                  </a:lnTo>
                  <a:lnTo>
                    <a:pt x="43376" y="89491"/>
                  </a:lnTo>
                  <a:lnTo>
                    <a:pt x="23427" y="131382"/>
                  </a:lnTo>
                  <a:lnTo>
                    <a:pt x="4616" y="191621"/>
                  </a:lnTo>
                  <a:lnTo>
                    <a:pt x="0" y="252854"/>
                  </a:lnTo>
                  <a:lnTo>
                    <a:pt x="6233" y="309809"/>
                  </a:lnTo>
                  <a:lnTo>
                    <a:pt x="16658" y="363079"/>
                  </a:lnTo>
                  <a:lnTo>
                    <a:pt x="34046" y="406678"/>
                  </a:lnTo>
                  <a:lnTo>
                    <a:pt x="55185" y="435455"/>
                  </a:lnTo>
                  <a:lnTo>
                    <a:pt x="96296" y="466139"/>
                  </a:lnTo>
                  <a:lnTo>
                    <a:pt x="149131" y="489141"/>
                  </a:lnTo>
                  <a:lnTo>
                    <a:pt x="190670" y="490044"/>
                  </a:lnTo>
                  <a:lnTo>
                    <a:pt x="246077" y="476675"/>
                  </a:lnTo>
                  <a:lnTo>
                    <a:pt x="271146" y="466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4722" y="793431"/>
              <a:ext cx="232688" cy="235424"/>
            </a:xfrm>
            <a:custGeom>
              <a:avLst/>
              <a:gdLst/>
              <a:ahLst/>
              <a:cxnLst/>
              <a:rect l="0" t="0" r="0" b="0"/>
              <a:pathLst>
                <a:path w="232688" h="235424">
                  <a:moveTo>
                    <a:pt x="155019" y="38320"/>
                  </a:moveTo>
                  <a:lnTo>
                    <a:pt x="120121" y="9011"/>
                  </a:lnTo>
                  <a:lnTo>
                    <a:pt x="97784" y="1897"/>
                  </a:lnTo>
                  <a:lnTo>
                    <a:pt x="85277" y="0"/>
                  </a:lnTo>
                  <a:lnTo>
                    <a:pt x="62022" y="4131"/>
                  </a:lnTo>
                  <a:lnTo>
                    <a:pt x="41157" y="14936"/>
                  </a:lnTo>
                  <a:lnTo>
                    <a:pt x="24085" y="31437"/>
                  </a:lnTo>
                  <a:lnTo>
                    <a:pt x="6909" y="60457"/>
                  </a:lnTo>
                  <a:lnTo>
                    <a:pt x="0" y="102461"/>
                  </a:lnTo>
                  <a:lnTo>
                    <a:pt x="3543" y="146362"/>
                  </a:lnTo>
                  <a:lnTo>
                    <a:pt x="17590" y="183416"/>
                  </a:lnTo>
                  <a:lnTo>
                    <a:pt x="36570" y="211033"/>
                  </a:lnTo>
                  <a:lnTo>
                    <a:pt x="56361" y="223486"/>
                  </a:lnTo>
                  <a:lnTo>
                    <a:pt x="80755" y="231750"/>
                  </a:lnTo>
                  <a:lnTo>
                    <a:pt x="107194" y="235423"/>
                  </a:lnTo>
                  <a:lnTo>
                    <a:pt x="148387" y="226312"/>
                  </a:lnTo>
                  <a:lnTo>
                    <a:pt x="179050" y="208795"/>
                  </a:lnTo>
                  <a:lnTo>
                    <a:pt x="202953" y="188787"/>
                  </a:lnTo>
                  <a:lnTo>
                    <a:pt x="219264" y="162451"/>
                  </a:lnTo>
                  <a:lnTo>
                    <a:pt x="231507" y="132421"/>
                  </a:lnTo>
                  <a:lnTo>
                    <a:pt x="232687" y="111728"/>
                  </a:lnTo>
                  <a:lnTo>
                    <a:pt x="223913" y="69848"/>
                  </a:lnTo>
                  <a:lnTo>
                    <a:pt x="211374" y="51942"/>
                  </a:lnTo>
                  <a:lnTo>
                    <a:pt x="203118" y="43892"/>
                  </a:lnTo>
                  <a:lnTo>
                    <a:pt x="192934" y="39695"/>
                  </a:lnTo>
                  <a:lnTo>
                    <a:pt x="144490" y="38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07934" y="828448"/>
              <a:ext cx="171655" cy="203345"/>
            </a:xfrm>
            <a:custGeom>
              <a:avLst/>
              <a:gdLst/>
              <a:ahLst/>
              <a:cxnLst/>
              <a:rect l="0" t="0" r="0" b="0"/>
              <a:pathLst>
                <a:path w="171655" h="203345">
                  <a:moveTo>
                    <a:pt x="9206" y="55945"/>
                  </a:moveTo>
                  <a:lnTo>
                    <a:pt x="14795" y="114562"/>
                  </a:lnTo>
                  <a:lnTo>
                    <a:pt x="19929" y="167566"/>
                  </a:lnTo>
                  <a:lnTo>
                    <a:pt x="25511" y="195083"/>
                  </a:lnTo>
                  <a:lnTo>
                    <a:pt x="24755" y="194327"/>
                  </a:lnTo>
                  <a:lnTo>
                    <a:pt x="5373" y="139029"/>
                  </a:lnTo>
                  <a:lnTo>
                    <a:pt x="0" y="88258"/>
                  </a:lnTo>
                  <a:lnTo>
                    <a:pt x="1408" y="42383"/>
                  </a:lnTo>
                  <a:lnTo>
                    <a:pt x="10030" y="17162"/>
                  </a:lnTo>
                  <a:lnTo>
                    <a:pt x="17944" y="9033"/>
                  </a:lnTo>
                  <a:lnTo>
                    <a:pt x="39215" y="0"/>
                  </a:lnTo>
                  <a:lnTo>
                    <a:pt x="61148" y="2225"/>
                  </a:lnTo>
                  <a:lnTo>
                    <a:pt x="103824" y="22717"/>
                  </a:lnTo>
                  <a:lnTo>
                    <a:pt x="129918" y="42460"/>
                  </a:lnTo>
                  <a:lnTo>
                    <a:pt x="146877" y="68717"/>
                  </a:lnTo>
                  <a:lnTo>
                    <a:pt x="166776" y="130865"/>
                  </a:lnTo>
                  <a:lnTo>
                    <a:pt x="171654" y="157093"/>
                  </a:lnTo>
                  <a:lnTo>
                    <a:pt x="167133" y="203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17181" y="810694"/>
              <a:ext cx="147400" cy="238405"/>
            </a:xfrm>
            <a:custGeom>
              <a:avLst/>
              <a:gdLst/>
              <a:ahLst/>
              <a:cxnLst/>
              <a:rect l="0" t="0" r="0" b="0"/>
              <a:pathLst>
                <a:path w="147400" h="238405">
                  <a:moveTo>
                    <a:pt x="0" y="21057"/>
                  </a:moveTo>
                  <a:lnTo>
                    <a:pt x="14654" y="74085"/>
                  </a:lnTo>
                  <a:lnTo>
                    <a:pt x="34786" y="134726"/>
                  </a:lnTo>
                  <a:lnTo>
                    <a:pt x="65932" y="189230"/>
                  </a:lnTo>
                  <a:lnTo>
                    <a:pt x="86506" y="228451"/>
                  </a:lnTo>
                  <a:lnTo>
                    <a:pt x="92766" y="236529"/>
                  </a:lnTo>
                  <a:lnTo>
                    <a:pt x="98109" y="238404"/>
                  </a:lnTo>
                  <a:lnTo>
                    <a:pt x="102840" y="236145"/>
                  </a:lnTo>
                  <a:lnTo>
                    <a:pt x="107165" y="231130"/>
                  </a:lnTo>
                  <a:lnTo>
                    <a:pt x="111970" y="213078"/>
                  </a:lnTo>
                  <a:lnTo>
                    <a:pt x="120644" y="157773"/>
                  </a:lnTo>
                  <a:lnTo>
                    <a:pt x="124654" y="107709"/>
                  </a:lnTo>
                  <a:lnTo>
                    <a:pt x="133244" y="54031"/>
                  </a:lnTo>
                  <a:lnTo>
                    <a:pt x="136966" y="18089"/>
                  </a:lnTo>
                  <a:lnTo>
                    <a:pt x="139274" y="1205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88749" y="802576"/>
              <a:ext cx="167750" cy="214220"/>
            </a:xfrm>
            <a:custGeom>
              <a:avLst/>
              <a:gdLst/>
              <a:ahLst/>
              <a:cxnLst/>
              <a:rect l="0" t="0" r="0" b="0"/>
              <a:pathLst>
                <a:path w="167750" h="214220">
                  <a:moveTo>
                    <a:pt x="28473" y="92346"/>
                  </a:moveTo>
                  <a:lnTo>
                    <a:pt x="65952" y="100679"/>
                  </a:lnTo>
                  <a:lnTo>
                    <a:pt x="100799" y="99104"/>
                  </a:lnTo>
                  <a:lnTo>
                    <a:pt x="144016" y="88092"/>
                  </a:lnTo>
                  <a:lnTo>
                    <a:pt x="152295" y="82491"/>
                  </a:lnTo>
                  <a:lnTo>
                    <a:pt x="164614" y="66909"/>
                  </a:lnTo>
                  <a:lnTo>
                    <a:pt x="167749" y="48285"/>
                  </a:lnTo>
                  <a:lnTo>
                    <a:pt x="166948" y="38406"/>
                  </a:lnTo>
                  <a:lnTo>
                    <a:pt x="162904" y="30649"/>
                  </a:lnTo>
                  <a:lnTo>
                    <a:pt x="149051" y="18912"/>
                  </a:lnTo>
                  <a:lnTo>
                    <a:pt x="121523" y="5727"/>
                  </a:lnTo>
                  <a:lnTo>
                    <a:pt x="85550" y="0"/>
                  </a:lnTo>
                  <a:lnTo>
                    <a:pt x="62029" y="4900"/>
                  </a:lnTo>
                  <a:lnTo>
                    <a:pt x="32177" y="20812"/>
                  </a:lnTo>
                  <a:lnTo>
                    <a:pt x="23923" y="27109"/>
                  </a:lnTo>
                  <a:lnTo>
                    <a:pt x="11633" y="46584"/>
                  </a:lnTo>
                  <a:lnTo>
                    <a:pt x="3441" y="70837"/>
                  </a:lnTo>
                  <a:lnTo>
                    <a:pt x="0" y="110799"/>
                  </a:lnTo>
                  <a:lnTo>
                    <a:pt x="7039" y="151106"/>
                  </a:lnTo>
                  <a:lnTo>
                    <a:pt x="17387" y="174613"/>
                  </a:lnTo>
                  <a:lnTo>
                    <a:pt x="41956" y="201989"/>
                  </a:lnTo>
                  <a:lnTo>
                    <a:pt x="64491" y="211266"/>
                  </a:lnTo>
                  <a:lnTo>
                    <a:pt x="88935" y="214219"/>
                  </a:lnTo>
                  <a:lnTo>
                    <a:pt x="144287" y="208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01146" y="831751"/>
              <a:ext cx="100347" cy="222473"/>
            </a:xfrm>
            <a:custGeom>
              <a:avLst/>
              <a:gdLst/>
              <a:ahLst/>
              <a:cxnLst/>
              <a:rect l="0" t="0" r="0" b="0"/>
              <a:pathLst>
                <a:path w="100347" h="222473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14479" y="126707"/>
                  </a:lnTo>
                  <a:lnTo>
                    <a:pt x="39313" y="184622"/>
                  </a:lnTo>
                  <a:lnTo>
                    <a:pt x="52111" y="222472"/>
                  </a:lnTo>
                  <a:lnTo>
                    <a:pt x="36612" y="167407"/>
                  </a:lnTo>
                  <a:lnTo>
                    <a:pt x="7735" y="105193"/>
                  </a:lnTo>
                  <a:lnTo>
                    <a:pt x="3511" y="94695"/>
                  </a:lnTo>
                  <a:lnTo>
                    <a:pt x="1935" y="70553"/>
                  </a:lnTo>
                  <a:lnTo>
                    <a:pt x="3153" y="57563"/>
                  </a:lnTo>
                  <a:lnTo>
                    <a:pt x="7475" y="47734"/>
                  </a:lnTo>
                  <a:lnTo>
                    <a:pt x="21636" y="33693"/>
                  </a:lnTo>
                  <a:lnTo>
                    <a:pt x="79774" y="751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69948" y="536953"/>
              <a:ext cx="47534" cy="494840"/>
            </a:xfrm>
            <a:custGeom>
              <a:avLst/>
              <a:gdLst/>
              <a:ahLst/>
              <a:cxnLst/>
              <a:rect l="0" t="0" r="0" b="0"/>
              <a:pathLst>
                <a:path w="47534" h="49484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1" y="160676"/>
                  </a:lnTo>
                  <a:lnTo>
                    <a:pt x="26084" y="209033"/>
                  </a:lnTo>
                  <a:lnTo>
                    <a:pt x="35544" y="264057"/>
                  </a:lnTo>
                  <a:lnTo>
                    <a:pt x="40167" y="326634"/>
                  </a:lnTo>
                  <a:lnTo>
                    <a:pt x="41537" y="389628"/>
                  </a:lnTo>
                  <a:lnTo>
                    <a:pt x="47533" y="441569"/>
                  </a:lnTo>
                  <a:lnTo>
                    <a:pt x="44397" y="487956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43606" y="761344"/>
              <a:ext cx="336913" cy="7237"/>
            </a:xfrm>
            <a:custGeom>
              <a:avLst/>
              <a:gdLst/>
              <a:ahLst/>
              <a:cxnLst/>
              <a:rect l="0" t="0" r="0" b="0"/>
              <a:pathLst>
                <a:path w="336913" h="7237">
                  <a:moveTo>
                    <a:pt x="336912" y="7236"/>
                  </a:moveTo>
                  <a:lnTo>
                    <a:pt x="282767" y="7236"/>
                  </a:lnTo>
                  <a:lnTo>
                    <a:pt x="222232" y="7236"/>
                  </a:lnTo>
                  <a:lnTo>
                    <a:pt x="168420" y="0"/>
                  </a:lnTo>
                  <a:lnTo>
                    <a:pt x="110131" y="477"/>
                  </a:lnTo>
                  <a:lnTo>
                    <a:pt x="52950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85925" y="473782"/>
              <a:ext cx="31547" cy="600125"/>
            </a:xfrm>
            <a:custGeom>
              <a:avLst/>
              <a:gdLst/>
              <a:ahLst/>
              <a:cxnLst/>
              <a:rect l="0" t="0" r="0" b="0"/>
              <a:pathLst>
                <a:path w="31547" h="600125">
                  <a:moveTo>
                    <a:pt x="31546" y="0"/>
                  </a:moveTo>
                  <a:lnTo>
                    <a:pt x="23213" y="37478"/>
                  </a:lnTo>
                  <a:lnTo>
                    <a:pt x="14072" y="97655"/>
                  </a:lnTo>
                  <a:lnTo>
                    <a:pt x="11551" y="152547"/>
                  </a:lnTo>
                  <a:lnTo>
                    <a:pt x="10962" y="196870"/>
                  </a:lnTo>
                  <a:lnTo>
                    <a:pt x="5040" y="251094"/>
                  </a:lnTo>
                  <a:lnTo>
                    <a:pt x="964" y="311338"/>
                  </a:lnTo>
                  <a:lnTo>
                    <a:pt x="159" y="368298"/>
                  </a:lnTo>
                  <a:lnTo>
                    <a:pt x="0" y="424610"/>
                  </a:lnTo>
                  <a:lnTo>
                    <a:pt x="5562" y="483519"/>
                  </a:lnTo>
                  <a:lnTo>
                    <a:pt x="14618" y="536069"/>
                  </a:lnTo>
                  <a:lnTo>
                    <a:pt x="18173" y="563466"/>
                  </a:lnTo>
                  <a:lnTo>
                    <a:pt x="21018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64788" y="715937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0"/>
                  </a:moveTo>
                  <a:lnTo>
                    <a:pt x="311232" y="0"/>
                  </a:lnTo>
                  <a:lnTo>
                    <a:pt x="258723" y="0"/>
                  </a:lnTo>
                  <a:lnTo>
                    <a:pt x="198710" y="0"/>
                  </a:lnTo>
                  <a:lnTo>
                    <a:pt x="142714" y="0"/>
                  </a:lnTo>
                  <a:lnTo>
                    <a:pt x="87462" y="5590"/>
                  </a:lnTo>
                  <a:lnTo>
                    <a:pt x="30620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05676" y="842279"/>
              <a:ext cx="277401" cy="219806"/>
            </a:xfrm>
            <a:custGeom>
              <a:avLst/>
              <a:gdLst/>
              <a:ahLst/>
              <a:cxnLst/>
              <a:rect l="0" t="0" r="0" b="0"/>
              <a:pathLst>
                <a:path w="277401" h="219806">
                  <a:moveTo>
                    <a:pt x="153950" y="21057"/>
                  </a:moveTo>
                  <a:lnTo>
                    <a:pt x="137183" y="15468"/>
                  </a:lnTo>
                  <a:lnTo>
                    <a:pt x="119592" y="15844"/>
                  </a:lnTo>
                  <a:lnTo>
                    <a:pt x="79704" y="25617"/>
                  </a:lnTo>
                  <a:lnTo>
                    <a:pt x="54093" y="40996"/>
                  </a:lnTo>
                  <a:lnTo>
                    <a:pt x="10230" y="89994"/>
                  </a:lnTo>
                  <a:lnTo>
                    <a:pt x="2338" y="110967"/>
                  </a:lnTo>
                  <a:lnTo>
                    <a:pt x="0" y="134717"/>
                  </a:lnTo>
                  <a:lnTo>
                    <a:pt x="2860" y="156970"/>
                  </a:lnTo>
                  <a:lnTo>
                    <a:pt x="11150" y="175440"/>
                  </a:lnTo>
                  <a:lnTo>
                    <a:pt x="23803" y="191447"/>
                  </a:lnTo>
                  <a:lnTo>
                    <a:pt x="41125" y="206361"/>
                  </a:lnTo>
                  <a:lnTo>
                    <a:pt x="63642" y="214549"/>
                  </a:lnTo>
                  <a:lnTo>
                    <a:pt x="116225" y="219805"/>
                  </a:lnTo>
                  <a:lnTo>
                    <a:pt x="157721" y="215126"/>
                  </a:lnTo>
                  <a:lnTo>
                    <a:pt x="205258" y="194659"/>
                  </a:lnTo>
                  <a:lnTo>
                    <a:pt x="236614" y="173751"/>
                  </a:lnTo>
                  <a:lnTo>
                    <a:pt x="260072" y="145848"/>
                  </a:lnTo>
                  <a:lnTo>
                    <a:pt x="270526" y="125653"/>
                  </a:lnTo>
                  <a:lnTo>
                    <a:pt x="277400" y="83374"/>
                  </a:lnTo>
                  <a:lnTo>
                    <a:pt x="274854" y="70791"/>
                  </a:lnTo>
                  <a:lnTo>
                    <a:pt x="262668" y="50570"/>
                  </a:lnTo>
                  <a:lnTo>
                    <a:pt x="236076" y="26032"/>
                  </a:lnTo>
                  <a:lnTo>
                    <a:pt x="205971" y="9533"/>
                  </a:lnTo>
                  <a:lnTo>
                    <a:pt x="164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48149" y="764823"/>
              <a:ext cx="259002" cy="266970"/>
            </a:xfrm>
            <a:custGeom>
              <a:avLst/>
              <a:gdLst/>
              <a:ahLst/>
              <a:cxnLst/>
              <a:rect l="0" t="0" r="0" b="0"/>
              <a:pathLst>
                <a:path w="259002" h="266970">
                  <a:moveTo>
                    <a:pt x="164245" y="87985"/>
                  </a:moveTo>
                  <a:lnTo>
                    <a:pt x="169834" y="65628"/>
                  </a:lnTo>
                  <a:lnTo>
                    <a:pt x="166339" y="45293"/>
                  </a:lnTo>
                  <a:lnTo>
                    <a:pt x="162132" y="34957"/>
                  </a:lnTo>
                  <a:lnTo>
                    <a:pt x="148098" y="20353"/>
                  </a:lnTo>
                  <a:lnTo>
                    <a:pt x="110492" y="1446"/>
                  </a:lnTo>
                  <a:lnTo>
                    <a:pt x="90051" y="0"/>
                  </a:lnTo>
                  <a:lnTo>
                    <a:pt x="70439" y="4427"/>
                  </a:lnTo>
                  <a:lnTo>
                    <a:pt x="53923" y="14193"/>
                  </a:lnTo>
                  <a:lnTo>
                    <a:pt x="31471" y="38435"/>
                  </a:lnTo>
                  <a:lnTo>
                    <a:pt x="10001" y="73433"/>
                  </a:lnTo>
                  <a:lnTo>
                    <a:pt x="0" y="119028"/>
                  </a:lnTo>
                  <a:lnTo>
                    <a:pt x="2626" y="163993"/>
                  </a:lnTo>
                  <a:lnTo>
                    <a:pt x="16402" y="206952"/>
                  </a:lnTo>
                  <a:lnTo>
                    <a:pt x="35301" y="238138"/>
                  </a:lnTo>
                  <a:lnTo>
                    <a:pt x="44357" y="244239"/>
                  </a:lnTo>
                  <a:lnTo>
                    <a:pt x="66898" y="251018"/>
                  </a:lnTo>
                  <a:lnTo>
                    <a:pt x="78289" y="249316"/>
                  </a:lnTo>
                  <a:lnTo>
                    <a:pt x="109921" y="231323"/>
                  </a:lnTo>
                  <a:lnTo>
                    <a:pt x="142162" y="200570"/>
                  </a:lnTo>
                  <a:lnTo>
                    <a:pt x="149523" y="191117"/>
                  </a:lnTo>
                  <a:lnTo>
                    <a:pt x="157702" y="165017"/>
                  </a:lnTo>
                  <a:lnTo>
                    <a:pt x="162952" y="106191"/>
                  </a:lnTo>
                  <a:lnTo>
                    <a:pt x="162213" y="100122"/>
                  </a:lnTo>
                  <a:lnTo>
                    <a:pt x="160550" y="99586"/>
                  </a:lnTo>
                  <a:lnTo>
                    <a:pt x="158272" y="102738"/>
                  </a:lnTo>
                  <a:lnTo>
                    <a:pt x="155065" y="135120"/>
                  </a:lnTo>
                  <a:lnTo>
                    <a:pt x="160555" y="159237"/>
                  </a:lnTo>
                  <a:lnTo>
                    <a:pt x="183143" y="203315"/>
                  </a:lnTo>
                  <a:lnTo>
                    <a:pt x="233090" y="252273"/>
                  </a:lnTo>
                  <a:lnTo>
                    <a:pt x="244756" y="260438"/>
                  </a:lnTo>
                  <a:lnTo>
                    <a:pt x="259001" y="266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28207" y="804240"/>
              <a:ext cx="257224" cy="247000"/>
            </a:xfrm>
            <a:custGeom>
              <a:avLst/>
              <a:gdLst/>
              <a:ahLst/>
              <a:cxnLst/>
              <a:rect l="0" t="0" r="0" b="0"/>
              <a:pathLst>
                <a:path w="257224" h="247000">
                  <a:moveTo>
                    <a:pt x="0" y="59096"/>
                  </a:moveTo>
                  <a:lnTo>
                    <a:pt x="0" y="117713"/>
                  </a:lnTo>
                  <a:lnTo>
                    <a:pt x="1170" y="177953"/>
                  </a:lnTo>
                  <a:lnTo>
                    <a:pt x="8333" y="229193"/>
                  </a:lnTo>
                  <a:lnTo>
                    <a:pt x="9553" y="246999"/>
                  </a:lnTo>
                  <a:lnTo>
                    <a:pt x="10094" y="239315"/>
                  </a:lnTo>
                  <a:lnTo>
                    <a:pt x="2138" y="183290"/>
                  </a:lnTo>
                  <a:lnTo>
                    <a:pt x="422" y="128862"/>
                  </a:lnTo>
                  <a:lnTo>
                    <a:pt x="6426" y="104141"/>
                  </a:lnTo>
                  <a:lnTo>
                    <a:pt x="34345" y="41416"/>
                  </a:lnTo>
                  <a:lnTo>
                    <a:pt x="60207" y="10630"/>
                  </a:lnTo>
                  <a:lnTo>
                    <a:pt x="80182" y="2461"/>
                  </a:lnTo>
                  <a:lnTo>
                    <a:pt x="103486" y="0"/>
                  </a:lnTo>
                  <a:lnTo>
                    <a:pt x="137508" y="6361"/>
                  </a:lnTo>
                  <a:lnTo>
                    <a:pt x="174364" y="23714"/>
                  </a:lnTo>
                  <a:lnTo>
                    <a:pt x="216519" y="70511"/>
                  </a:lnTo>
                  <a:lnTo>
                    <a:pt x="241090" y="130717"/>
                  </a:lnTo>
                  <a:lnTo>
                    <a:pt x="257223" y="183995"/>
                  </a:lnTo>
                  <a:lnTo>
                    <a:pt x="252684" y="217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80149" y="1347647"/>
            <a:ext cx="3866980" cy="633438"/>
            <a:chOff x="5180149" y="1347647"/>
            <a:chExt cx="3866980" cy="633438"/>
          </a:xfrm>
        </p:grpSpPr>
        <p:sp>
          <p:nvSpPr>
            <p:cNvPr id="31" name="Freeform 30"/>
            <p:cNvSpPr/>
            <p:nvPr/>
          </p:nvSpPr>
          <p:spPr>
            <a:xfrm>
              <a:off x="5180149" y="1495046"/>
              <a:ext cx="10401" cy="284271"/>
            </a:xfrm>
            <a:custGeom>
              <a:avLst/>
              <a:gdLst/>
              <a:ahLst/>
              <a:cxnLst/>
              <a:rect l="0" t="0" r="0" b="0"/>
              <a:pathLst>
                <a:path w="10401" h="284271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8221" y="202225"/>
                  </a:lnTo>
                  <a:lnTo>
                    <a:pt x="9970" y="256625"/>
                  </a:lnTo>
                  <a:lnTo>
                    <a:pt x="1040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2134" y="1400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97297" y="1547802"/>
              <a:ext cx="321937" cy="231515"/>
            </a:xfrm>
            <a:custGeom>
              <a:avLst/>
              <a:gdLst/>
              <a:ahLst/>
              <a:cxnLst/>
              <a:rect l="0" t="0" r="0" b="0"/>
              <a:pathLst>
                <a:path w="321937" h="231515">
                  <a:moveTo>
                    <a:pt x="9065" y="63058"/>
                  </a:moveTo>
                  <a:lnTo>
                    <a:pt x="0" y="121674"/>
                  </a:lnTo>
                  <a:lnTo>
                    <a:pt x="4560" y="156465"/>
                  </a:lnTo>
                  <a:lnTo>
                    <a:pt x="6062" y="159254"/>
                  </a:lnTo>
                  <a:lnTo>
                    <a:pt x="7063" y="156435"/>
                  </a:lnTo>
                  <a:lnTo>
                    <a:pt x="8801" y="104557"/>
                  </a:lnTo>
                  <a:lnTo>
                    <a:pt x="12133" y="46732"/>
                  </a:lnTo>
                  <a:lnTo>
                    <a:pt x="18618" y="24216"/>
                  </a:lnTo>
                  <a:lnTo>
                    <a:pt x="29298" y="6410"/>
                  </a:lnTo>
                  <a:lnTo>
                    <a:pt x="37762" y="1896"/>
                  </a:lnTo>
                  <a:lnTo>
                    <a:pt x="59644" y="0"/>
                  </a:lnTo>
                  <a:lnTo>
                    <a:pt x="69690" y="3472"/>
                  </a:lnTo>
                  <a:lnTo>
                    <a:pt x="87092" y="16688"/>
                  </a:lnTo>
                  <a:lnTo>
                    <a:pt x="116159" y="53768"/>
                  </a:lnTo>
                  <a:lnTo>
                    <a:pt x="138230" y="105335"/>
                  </a:lnTo>
                  <a:lnTo>
                    <a:pt x="143653" y="142395"/>
                  </a:lnTo>
                  <a:lnTo>
                    <a:pt x="143244" y="147535"/>
                  </a:lnTo>
                  <a:lnTo>
                    <a:pt x="141802" y="147451"/>
                  </a:lnTo>
                  <a:lnTo>
                    <a:pt x="139670" y="143887"/>
                  </a:lnTo>
                  <a:lnTo>
                    <a:pt x="136670" y="116513"/>
                  </a:lnTo>
                  <a:lnTo>
                    <a:pt x="147026" y="63165"/>
                  </a:lnTo>
                  <a:lnTo>
                    <a:pt x="154609" y="43218"/>
                  </a:lnTo>
                  <a:lnTo>
                    <a:pt x="165778" y="26554"/>
                  </a:lnTo>
                  <a:lnTo>
                    <a:pt x="181661" y="14468"/>
                  </a:lnTo>
                  <a:lnTo>
                    <a:pt x="190810" y="9608"/>
                  </a:lnTo>
                  <a:lnTo>
                    <a:pt x="213453" y="7327"/>
                  </a:lnTo>
                  <a:lnTo>
                    <a:pt x="236775" y="11382"/>
                  </a:lnTo>
                  <a:lnTo>
                    <a:pt x="254939" y="20984"/>
                  </a:lnTo>
                  <a:lnTo>
                    <a:pt x="278319" y="45132"/>
                  </a:lnTo>
                  <a:lnTo>
                    <a:pt x="306010" y="93139"/>
                  </a:lnTo>
                  <a:lnTo>
                    <a:pt x="318797" y="135012"/>
                  </a:lnTo>
                  <a:lnTo>
                    <a:pt x="321936" y="181604"/>
                  </a:lnTo>
                  <a:lnTo>
                    <a:pt x="314392" y="231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98324" y="1511923"/>
              <a:ext cx="199626" cy="469162"/>
            </a:xfrm>
            <a:custGeom>
              <a:avLst/>
              <a:gdLst/>
              <a:ahLst/>
              <a:cxnLst/>
              <a:rect l="0" t="0" r="0" b="0"/>
              <a:pathLst>
                <a:path w="199626" h="469162">
                  <a:moveTo>
                    <a:pt x="29178" y="172636"/>
                  </a:moveTo>
                  <a:lnTo>
                    <a:pt x="34767" y="231253"/>
                  </a:lnTo>
                  <a:lnTo>
                    <a:pt x="38731" y="293833"/>
                  </a:lnTo>
                  <a:lnTo>
                    <a:pt x="40588" y="345157"/>
                  </a:lnTo>
                  <a:lnTo>
                    <a:pt x="46857" y="396239"/>
                  </a:lnTo>
                  <a:lnTo>
                    <a:pt x="46448" y="452894"/>
                  </a:lnTo>
                  <a:lnTo>
                    <a:pt x="44201" y="464760"/>
                  </a:lnTo>
                  <a:lnTo>
                    <a:pt x="41533" y="469161"/>
                  </a:lnTo>
                  <a:lnTo>
                    <a:pt x="38585" y="468585"/>
                  </a:lnTo>
                  <a:lnTo>
                    <a:pt x="35449" y="464692"/>
                  </a:lnTo>
                  <a:lnTo>
                    <a:pt x="26884" y="412120"/>
                  </a:lnTo>
                  <a:lnTo>
                    <a:pt x="21090" y="365647"/>
                  </a:lnTo>
                  <a:lnTo>
                    <a:pt x="16253" y="307423"/>
                  </a:lnTo>
                  <a:lnTo>
                    <a:pt x="10531" y="248838"/>
                  </a:lnTo>
                  <a:lnTo>
                    <a:pt x="5716" y="194435"/>
                  </a:lnTo>
                  <a:lnTo>
                    <a:pt x="0" y="141270"/>
                  </a:lnTo>
                  <a:lnTo>
                    <a:pt x="3658" y="82083"/>
                  </a:lnTo>
                  <a:lnTo>
                    <a:pt x="16815" y="36596"/>
                  </a:lnTo>
                  <a:lnTo>
                    <a:pt x="27973" y="15078"/>
                  </a:lnTo>
                  <a:lnTo>
                    <a:pt x="37733" y="7936"/>
                  </a:lnTo>
                  <a:lnTo>
                    <a:pt x="64176" y="0"/>
                  </a:lnTo>
                  <a:lnTo>
                    <a:pt x="100769" y="1122"/>
                  </a:lnTo>
                  <a:lnTo>
                    <a:pt x="133839" y="14452"/>
                  </a:lnTo>
                  <a:lnTo>
                    <a:pt x="160275" y="38809"/>
                  </a:lnTo>
                  <a:lnTo>
                    <a:pt x="194217" y="88809"/>
                  </a:lnTo>
                  <a:lnTo>
                    <a:pt x="198865" y="99204"/>
                  </a:lnTo>
                  <a:lnTo>
                    <a:pt x="199625" y="108474"/>
                  </a:lnTo>
                  <a:lnTo>
                    <a:pt x="194230" y="125012"/>
                  </a:lnTo>
                  <a:lnTo>
                    <a:pt x="178038" y="153066"/>
                  </a:lnTo>
                  <a:lnTo>
                    <a:pt x="162019" y="167058"/>
                  </a:lnTo>
                  <a:lnTo>
                    <a:pt x="140861" y="177176"/>
                  </a:lnTo>
                  <a:lnTo>
                    <a:pt x="97235" y="187109"/>
                  </a:lnTo>
                  <a:lnTo>
                    <a:pt x="39707" y="183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45098" y="1498529"/>
              <a:ext cx="140374" cy="254348"/>
            </a:xfrm>
            <a:custGeom>
              <a:avLst/>
              <a:gdLst/>
              <a:ahLst/>
              <a:cxnLst/>
              <a:rect l="0" t="0" r="0" b="0"/>
              <a:pathLst>
                <a:path w="140374" h="254348">
                  <a:moveTo>
                    <a:pt x="24560" y="122859"/>
                  </a:moveTo>
                  <a:lnTo>
                    <a:pt x="31796" y="150415"/>
                  </a:lnTo>
                  <a:lnTo>
                    <a:pt x="37557" y="203518"/>
                  </a:lnTo>
                  <a:lnTo>
                    <a:pt x="49614" y="248496"/>
                  </a:lnTo>
                  <a:lnTo>
                    <a:pt x="49451" y="253410"/>
                  </a:lnTo>
                  <a:lnTo>
                    <a:pt x="47004" y="254347"/>
                  </a:lnTo>
                  <a:lnTo>
                    <a:pt x="43032" y="252632"/>
                  </a:lnTo>
                  <a:lnTo>
                    <a:pt x="31853" y="222272"/>
                  </a:lnTo>
                  <a:lnTo>
                    <a:pt x="17595" y="169186"/>
                  </a:lnTo>
                  <a:lnTo>
                    <a:pt x="0" y="107296"/>
                  </a:lnTo>
                  <a:lnTo>
                    <a:pt x="645" y="66255"/>
                  </a:lnTo>
                  <a:lnTo>
                    <a:pt x="13834" y="30049"/>
                  </a:lnTo>
                  <a:lnTo>
                    <a:pt x="29152" y="14150"/>
                  </a:lnTo>
                  <a:lnTo>
                    <a:pt x="38150" y="8272"/>
                  </a:lnTo>
                  <a:lnTo>
                    <a:pt x="73170" y="0"/>
                  </a:lnTo>
                  <a:lnTo>
                    <a:pt x="128289" y="5309"/>
                  </a:lnTo>
                  <a:lnTo>
                    <a:pt x="140373" y="7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92725" y="1557396"/>
              <a:ext cx="221474" cy="187459"/>
            </a:xfrm>
            <a:custGeom>
              <a:avLst/>
              <a:gdLst/>
              <a:ahLst/>
              <a:cxnLst/>
              <a:rect l="0" t="0" r="0" b="0"/>
              <a:pathLst>
                <a:path w="221474" h="187459">
                  <a:moveTo>
                    <a:pt x="161202" y="32407"/>
                  </a:moveTo>
                  <a:lnTo>
                    <a:pt x="131894" y="3098"/>
                  </a:lnTo>
                  <a:lnTo>
                    <a:pt x="122946" y="0"/>
                  </a:lnTo>
                  <a:lnTo>
                    <a:pt x="89166" y="1228"/>
                  </a:lnTo>
                  <a:lnTo>
                    <a:pt x="57580" y="10170"/>
                  </a:lnTo>
                  <a:lnTo>
                    <a:pt x="40668" y="20964"/>
                  </a:lnTo>
                  <a:lnTo>
                    <a:pt x="17994" y="45784"/>
                  </a:lnTo>
                  <a:lnTo>
                    <a:pt x="2047" y="75365"/>
                  </a:lnTo>
                  <a:lnTo>
                    <a:pt x="0" y="95953"/>
                  </a:lnTo>
                  <a:lnTo>
                    <a:pt x="8217" y="137766"/>
                  </a:lnTo>
                  <a:lnTo>
                    <a:pt x="20679" y="155662"/>
                  </a:lnTo>
                  <a:lnTo>
                    <a:pt x="37916" y="170245"/>
                  </a:lnTo>
                  <a:lnTo>
                    <a:pt x="57275" y="180626"/>
                  </a:lnTo>
                  <a:lnTo>
                    <a:pt x="99083" y="187458"/>
                  </a:lnTo>
                  <a:lnTo>
                    <a:pt x="137337" y="183893"/>
                  </a:lnTo>
                  <a:lnTo>
                    <a:pt x="170899" y="169838"/>
                  </a:lnTo>
                  <a:lnTo>
                    <a:pt x="197480" y="145267"/>
                  </a:lnTo>
                  <a:lnTo>
                    <a:pt x="214585" y="115760"/>
                  </a:lnTo>
                  <a:lnTo>
                    <a:pt x="221473" y="73611"/>
                  </a:lnTo>
                  <a:lnTo>
                    <a:pt x="216845" y="50330"/>
                  </a:lnTo>
                  <a:lnTo>
                    <a:pt x="201086" y="24069"/>
                  </a:lnTo>
                  <a:lnTo>
                    <a:pt x="189457" y="11154"/>
                  </a:lnTo>
                  <a:lnTo>
                    <a:pt x="171731" y="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2244" y="1546186"/>
              <a:ext cx="205163" cy="378203"/>
            </a:xfrm>
            <a:custGeom>
              <a:avLst/>
              <a:gdLst/>
              <a:ahLst/>
              <a:cxnLst/>
              <a:rect l="0" t="0" r="0" b="0"/>
              <a:pathLst>
                <a:path w="205163" h="378203">
                  <a:moveTo>
                    <a:pt x="9611" y="127845"/>
                  </a:moveTo>
                  <a:lnTo>
                    <a:pt x="27568" y="182889"/>
                  </a:lnTo>
                  <a:lnTo>
                    <a:pt x="38158" y="234297"/>
                  </a:lnTo>
                  <a:lnTo>
                    <a:pt x="40596" y="289512"/>
                  </a:lnTo>
                  <a:lnTo>
                    <a:pt x="48313" y="345479"/>
                  </a:lnTo>
                  <a:lnTo>
                    <a:pt x="49544" y="378202"/>
                  </a:lnTo>
                  <a:lnTo>
                    <a:pt x="47931" y="376638"/>
                  </a:lnTo>
                  <a:lnTo>
                    <a:pt x="44190" y="362422"/>
                  </a:lnTo>
                  <a:lnTo>
                    <a:pt x="38667" y="312048"/>
                  </a:lnTo>
                  <a:lnTo>
                    <a:pt x="29918" y="263142"/>
                  </a:lnTo>
                  <a:lnTo>
                    <a:pt x="16482" y="205393"/>
                  </a:lnTo>
                  <a:lnTo>
                    <a:pt x="3732" y="144549"/>
                  </a:lnTo>
                  <a:lnTo>
                    <a:pt x="0" y="86257"/>
                  </a:lnTo>
                  <a:lnTo>
                    <a:pt x="4853" y="29683"/>
                  </a:lnTo>
                  <a:lnTo>
                    <a:pt x="9948" y="19120"/>
                  </a:lnTo>
                  <a:lnTo>
                    <a:pt x="24968" y="4263"/>
                  </a:lnTo>
                  <a:lnTo>
                    <a:pt x="49581" y="0"/>
                  </a:lnTo>
                  <a:lnTo>
                    <a:pt x="101864" y="6795"/>
                  </a:lnTo>
                  <a:lnTo>
                    <a:pt x="152053" y="35043"/>
                  </a:lnTo>
                  <a:lnTo>
                    <a:pt x="179068" y="59534"/>
                  </a:lnTo>
                  <a:lnTo>
                    <a:pt x="194499" y="82666"/>
                  </a:lnTo>
                  <a:lnTo>
                    <a:pt x="205162" y="121997"/>
                  </a:lnTo>
                  <a:lnTo>
                    <a:pt x="201418" y="143183"/>
                  </a:lnTo>
                  <a:lnTo>
                    <a:pt x="197143" y="152108"/>
                  </a:lnTo>
                  <a:lnTo>
                    <a:pt x="183036" y="165145"/>
                  </a:lnTo>
                  <a:lnTo>
                    <a:pt x="145383" y="183046"/>
                  </a:lnTo>
                  <a:lnTo>
                    <a:pt x="121817" y="184354"/>
                  </a:lnTo>
                  <a:lnTo>
                    <a:pt x="85361" y="181633"/>
                  </a:lnTo>
                  <a:lnTo>
                    <a:pt x="51725" y="180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64538" y="1508685"/>
              <a:ext cx="179116" cy="213503"/>
            </a:xfrm>
            <a:custGeom>
              <a:avLst/>
              <a:gdLst/>
              <a:ahLst/>
              <a:cxnLst/>
              <a:rect l="0" t="0" r="0" b="0"/>
              <a:pathLst>
                <a:path w="179116" h="213503">
                  <a:moveTo>
                    <a:pt x="0" y="112703"/>
                  </a:moveTo>
                  <a:lnTo>
                    <a:pt x="55046" y="95915"/>
                  </a:lnTo>
                  <a:lnTo>
                    <a:pt x="114513" y="86619"/>
                  </a:lnTo>
                  <a:lnTo>
                    <a:pt x="156502" y="65394"/>
                  </a:lnTo>
                  <a:lnTo>
                    <a:pt x="173281" y="52292"/>
                  </a:lnTo>
                  <a:lnTo>
                    <a:pt x="177522" y="44353"/>
                  </a:lnTo>
                  <a:lnTo>
                    <a:pt x="179115" y="26173"/>
                  </a:lnTo>
                  <a:lnTo>
                    <a:pt x="175562" y="18752"/>
                  </a:lnTo>
                  <a:lnTo>
                    <a:pt x="162256" y="7386"/>
                  </a:lnTo>
                  <a:lnTo>
                    <a:pt x="129445" y="0"/>
                  </a:lnTo>
                  <a:lnTo>
                    <a:pt x="84841" y="5909"/>
                  </a:lnTo>
                  <a:lnTo>
                    <a:pt x="53995" y="16200"/>
                  </a:lnTo>
                  <a:lnTo>
                    <a:pt x="29516" y="34717"/>
                  </a:lnTo>
                  <a:lnTo>
                    <a:pt x="14679" y="52306"/>
                  </a:lnTo>
                  <a:lnTo>
                    <a:pt x="6524" y="78061"/>
                  </a:lnTo>
                  <a:lnTo>
                    <a:pt x="5239" y="107835"/>
                  </a:lnTo>
                  <a:lnTo>
                    <a:pt x="12467" y="136666"/>
                  </a:lnTo>
                  <a:lnTo>
                    <a:pt x="43407" y="183727"/>
                  </a:lnTo>
                  <a:lnTo>
                    <a:pt x="58677" y="201201"/>
                  </a:lnTo>
                  <a:lnTo>
                    <a:pt x="79501" y="210527"/>
                  </a:lnTo>
                  <a:lnTo>
                    <a:pt x="103185" y="213502"/>
                  </a:lnTo>
                  <a:lnTo>
                    <a:pt x="147400" y="207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27751" y="1484518"/>
              <a:ext cx="147400" cy="268501"/>
            </a:xfrm>
            <a:custGeom>
              <a:avLst/>
              <a:gdLst/>
              <a:ahLst/>
              <a:cxnLst/>
              <a:rect l="0" t="0" r="0" b="0"/>
              <a:pathLst>
                <a:path w="147400" h="268501">
                  <a:moveTo>
                    <a:pt x="0" y="115813"/>
                  </a:moveTo>
                  <a:lnTo>
                    <a:pt x="17959" y="170858"/>
                  </a:lnTo>
                  <a:lnTo>
                    <a:pt x="40739" y="230325"/>
                  </a:lnTo>
                  <a:lnTo>
                    <a:pt x="54704" y="262827"/>
                  </a:lnTo>
                  <a:lnTo>
                    <a:pt x="55187" y="267634"/>
                  </a:lnTo>
                  <a:lnTo>
                    <a:pt x="53169" y="268500"/>
                  </a:lnTo>
                  <a:lnTo>
                    <a:pt x="49484" y="266737"/>
                  </a:lnTo>
                  <a:lnTo>
                    <a:pt x="42270" y="255420"/>
                  </a:lnTo>
                  <a:lnTo>
                    <a:pt x="24587" y="201138"/>
                  </a:lnTo>
                  <a:lnTo>
                    <a:pt x="7022" y="138632"/>
                  </a:lnTo>
                  <a:lnTo>
                    <a:pt x="2081" y="100218"/>
                  </a:lnTo>
                  <a:lnTo>
                    <a:pt x="6206" y="64789"/>
                  </a:lnTo>
                  <a:lnTo>
                    <a:pt x="14847" y="45952"/>
                  </a:lnTo>
                  <a:lnTo>
                    <a:pt x="20427" y="37654"/>
                  </a:lnTo>
                  <a:lnTo>
                    <a:pt x="35985" y="25314"/>
                  </a:lnTo>
                  <a:lnTo>
                    <a:pt x="74568" y="7859"/>
                  </a:lnTo>
                  <a:lnTo>
                    <a:pt x="128551" y="10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43566" y="1352040"/>
              <a:ext cx="194881" cy="385163"/>
            </a:xfrm>
            <a:custGeom>
              <a:avLst/>
              <a:gdLst/>
              <a:ahLst/>
              <a:cxnLst/>
              <a:rect l="0" t="0" r="0" b="0"/>
              <a:pathLst>
                <a:path w="194881" h="385163">
                  <a:moveTo>
                    <a:pt x="79066" y="385162"/>
                  </a:moveTo>
                  <a:lnTo>
                    <a:pt x="61108" y="322881"/>
                  </a:lnTo>
                  <a:lnTo>
                    <a:pt x="47399" y="265711"/>
                  </a:lnTo>
                  <a:lnTo>
                    <a:pt x="36928" y="215628"/>
                  </a:lnTo>
                  <a:lnTo>
                    <a:pt x="23297" y="166863"/>
                  </a:lnTo>
                  <a:lnTo>
                    <a:pt x="10679" y="122779"/>
                  </a:lnTo>
                  <a:lnTo>
                    <a:pt x="0" y="60274"/>
                  </a:lnTo>
                  <a:lnTo>
                    <a:pt x="2202" y="38386"/>
                  </a:lnTo>
                  <a:lnTo>
                    <a:pt x="13319" y="20079"/>
                  </a:lnTo>
                  <a:lnTo>
                    <a:pt x="21197" y="11922"/>
                  </a:lnTo>
                  <a:lnTo>
                    <a:pt x="45548" y="2858"/>
                  </a:lnTo>
                  <a:lnTo>
                    <a:pt x="74697" y="0"/>
                  </a:lnTo>
                  <a:lnTo>
                    <a:pt x="131539" y="4577"/>
                  </a:lnTo>
                  <a:lnTo>
                    <a:pt x="167533" y="8793"/>
                  </a:lnTo>
                  <a:lnTo>
                    <a:pt x="194880" y="16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22591" y="1579274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67848" y="8334"/>
                  </a:lnTo>
                  <a:lnTo>
                    <a:pt x="210835" y="10095"/>
                  </a:lnTo>
                  <a:lnTo>
                    <a:pt x="160476" y="10400"/>
                  </a:lnTo>
                  <a:lnTo>
                    <a:pt x="108509" y="16080"/>
                  </a:lnTo>
                  <a:lnTo>
                    <a:pt x="48123" y="2007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96976" y="1547689"/>
              <a:ext cx="115170" cy="265413"/>
            </a:xfrm>
            <a:custGeom>
              <a:avLst/>
              <a:gdLst/>
              <a:ahLst/>
              <a:cxnLst/>
              <a:rect l="0" t="0" r="0" b="0"/>
              <a:pathLst>
                <a:path w="115170" h="265413">
                  <a:moveTo>
                    <a:pt x="9884" y="105285"/>
                  </a:moveTo>
                  <a:lnTo>
                    <a:pt x="17119" y="132841"/>
                  </a:lnTo>
                  <a:lnTo>
                    <a:pt x="22882" y="185944"/>
                  </a:lnTo>
                  <a:lnTo>
                    <a:pt x="38285" y="241685"/>
                  </a:lnTo>
                  <a:lnTo>
                    <a:pt x="46245" y="265412"/>
                  </a:lnTo>
                  <a:lnTo>
                    <a:pt x="41065" y="246447"/>
                  </a:lnTo>
                  <a:lnTo>
                    <a:pt x="18005" y="184720"/>
                  </a:lnTo>
                  <a:lnTo>
                    <a:pt x="4253" y="129598"/>
                  </a:lnTo>
                  <a:lnTo>
                    <a:pt x="323" y="73649"/>
                  </a:lnTo>
                  <a:lnTo>
                    <a:pt x="0" y="59628"/>
                  </a:lnTo>
                  <a:lnTo>
                    <a:pt x="3295" y="47941"/>
                  </a:lnTo>
                  <a:lnTo>
                    <a:pt x="16314" y="28716"/>
                  </a:lnTo>
                  <a:lnTo>
                    <a:pt x="36918" y="15492"/>
                  </a:lnTo>
                  <a:lnTo>
                    <a:pt x="61673" y="6885"/>
                  </a:lnTo>
                  <a:lnTo>
                    <a:pt x="1151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46052" y="1589286"/>
              <a:ext cx="229306" cy="200469"/>
            </a:xfrm>
            <a:custGeom>
              <a:avLst/>
              <a:gdLst/>
              <a:ahLst/>
              <a:cxnLst/>
              <a:rect l="0" t="0" r="0" b="0"/>
              <a:pathLst>
                <a:path w="229306" h="200469">
                  <a:moveTo>
                    <a:pt x="145078" y="105802"/>
                  </a:moveTo>
                  <a:lnTo>
                    <a:pt x="153410" y="68324"/>
                  </a:lnTo>
                  <a:lnTo>
                    <a:pt x="154142" y="56250"/>
                  </a:lnTo>
                  <a:lnTo>
                    <a:pt x="148716" y="36595"/>
                  </a:lnTo>
                  <a:lnTo>
                    <a:pt x="126169" y="4914"/>
                  </a:lnTo>
                  <a:lnTo>
                    <a:pt x="117264" y="1108"/>
                  </a:lnTo>
                  <a:lnTo>
                    <a:pt x="94891" y="0"/>
                  </a:lnTo>
                  <a:lnTo>
                    <a:pt x="61577" y="5953"/>
                  </a:lnTo>
                  <a:lnTo>
                    <a:pt x="43236" y="18140"/>
                  </a:lnTo>
                  <a:lnTo>
                    <a:pt x="28454" y="35256"/>
                  </a:lnTo>
                  <a:lnTo>
                    <a:pt x="5515" y="85160"/>
                  </a:lnTo>
                  <a:lnTo>
                    <a:pt x="0" y="127632"/>
                  </a:lnTo>
                  <a:lnTo>
                    <a:pt x="4950" y="154108"/>
                  </a:lnTo>
                  <a:lnTo>
                    <a:pt x="20890" y="185626"/>
                  </a:lnTo>
                  <a:lnTo>
                    <a:pt x="27191" y="194113"/>
                  </a:lnTo>
                  <a:lnTo>
                    <a:pt x="36070" y="198601"/>
                  </a:lnTo>
                  <a:lnTo>
                    <a:pt x="58415" y="200468"/>
                  </a:lnTo>
                  <a:lnTo>
                    <a:pt x="91713" y="189353"/>
                  </a:lnTo>
                  <a:lnTo>
                    <a:pt x="118217" y="165653"/>
                  </a:lnTo>
                  <a:lnTo>
                    <a:pt x="143851" y="107560"/>
                  </a:lnTo>
                  <a:lnTo>
                    <a:pt x="149211" y="92545"/>
                  </a:lnTo>
                  <a:lnTo>
                    <a:pt x="147694" y="97570"/>
                  </a:lnTo>
                  <a:lnTo>
                    <a:pt x="151442" y="120130"/>
                  </a:lnTo>
                  <a:lnTo>
                    <a:pt x="165551" y="143453"/>
                  </a:lnTo>
                  <a:lnTo>
                    <a:pt x="190138" y="165181"/>
                  </a:lnTo>
                  <a:lnTo>
                    <a:pt x="198514" y="168784"/>
                  </a:lnTo>
                  <a:lnTo>
                    <a:pt x="229305" y="168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50434" y="1581469"/>
              <a:ext cx="172324" cy="200291"/>
            </a:xfrm>
            <a:custGeom>
              <a:avLst/>
              <a:gdLst/>
              <a:ahLst/>
              <a:cxnLst/>
              <a:rect l="0" t="0" r="0" b="0"/>
              <a:pathLst>
                <a:path w="172324" h="200291">
                  <a:moveTo>
                    <a:pt x="151266" y="8334"/>
                  </a:moveTo>
                  <a:lnTo>
                    <a:pt x="113787" y="0"/>
                  </a:lnTo>
                  <a:lnTo>
                    <a:pt x="88985" y="1120"/>
                  </a:lnTo>
                  <a:lnTo>
                    <a:pt x="51053" y="14905"/>
                  </a:lnTo>
                  <a:lnTo>
                    <a:pt x="32247" y="27242"/>
                  </a:lnTo>
                  <a:lnTo>
                    <a:pt x="19209" y="43644"/>
                  </a:lnTo>
                  <a:lnTo>
                    <a:pt x="1308" y="82769"/>
                  </a:lnTo>
                  <a:lnTo>
                    <a:pt x="0" y="103417"/>
                  </a:lnTo>
                  <a:lnTo>
                    <a:pt x="8691" y="145269"/>
                  </a:lnTo>
                  <a:lnTo>
                    <a:pt x="29473" y="176809"/>
                  </a:lnTo>
                  <a:lnTo>
                    <a:pt x="57857" y="197202"/>
                  </a:lnTo>
                  <a:lnTo>
                    <a:pt x="78165" y="200290"/>
                  </a:lnTo>
                  <a:lnTo>
                    <a:pt x="119798" y="192740"/>
                  </a:lnTo>
                  <a:lnTo>
                    <a:pt x="145711" y="177746"/>
                  </a:lnTo>
                  <a:lnTo>
                    <a:pt x="172323" y="155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06992" y="1347647"/>
              <a:ext cx="10522" cy="442198"/>
            </a:xfrm>
            <a:custGeom>
              <a:avLst/>
              <a:gdLst/>
              <a:ahLst/>
              <a:cxnLst/>
              <a:rect l="0" t="0" r="0" b="0"/>
              <a:pathLst>
                <a:path w="10522" h="442198">
                  <a:moveTo>
                    <a:pt x="10521" y="0"/>
                  </a:moveTo>
                  <a:lnTo>
                    <a:pt x="7401" y="48931"/>
                  </a:lnTo>
                  <a:lnTo>
                    <a:pt x="2187" y="99896"/>
                  </a:lnTo>
                  <a:lnTo>
                    <a:pt x="642" y="162570"/>
                  </a:lnTo>
                  <a:lnTo>
                    <a:pt x="281" y="207954"/>
                  </a:lnTo>
                  <a:lnTo>
                    <a:pt x="78" y="270626"/>
                  </a:lnTo>
                  <a:lnTo>
                    <a:pt x="18" y="321041"/>
                  </a:lnTo>
                  <a:lnTo>
                    <a:pt x="0" y="371334"/>
                  </a:lnTo>
                  <a:lnTo>
                    <a:pt x="3113" y="421484"/>
                  </a:lnTo>
                  <a:lnTo>
                    <a:pt x="1052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80642" y="1516103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15124" y="0"/>
                  </a:lnTo>
                  <a:lnTo>
                    <a:pt x="152545" y="0"/>
                  </a:lnTo>
                  <a:lnTo>
                    <a:pt x="101221" y="0"/>
                  </a:lnTo>
                  <a:lnTo>
                    <a:pt x="513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01436" y="1610860"/>
              <a:ext cx="5591" cy="157928"/>
            </a:xfrm>
            <a:custGeom>
              <a:avLst/>
              <a:gdLst/>
              <a:ahLst/>
              <a:cxnLst/>
              <a:rect l="0" t="0" r="0" b="0"/>
              <a:pathLst>
                <a:path w="5591" h="157928">
                  <a:moveTo>
                    <a:pt x="5590" y="0"/>
                  </a:moveTo>
                  <a:lnTo>
                    <a:pt x="0" y="16767"/>
                  </a:lnTo>
                  <a:lnTo>
                    <a:pt x="3273" y="69516"/>
                  </a:lnTo>
                  <a:lnTo>
                    <a:pt x="5133" y="123089"/>
                  </a:lnTo>
                  <a:lnTo>
                    <a:pt x="559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07026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84783" y="1537160"/>
              <a:ext cx="188039" cy="218215"/>
            </a:xfrm>
            <a:custGeom>
              <a:avLst/>
              <a:gdLst/>
              <a:ahLst/>
              <a:cxnLst/>
              <a:rect l="0" t="0" r="0" b="0"/>
              <a:pathLst>
                <a:path w="188039" h="218215">
                  <a:moveTo>
                    <a:pt x="111755" y="52643"/>
                  </a:moveTo>
                  <a:lnTo>
                    <a:pt x="89399" y="41464"/>
                  </a:lnTo>
                  <a:lnTo>
                    <a:pt x="69063" y="39096"/>
                  </a:lnTo>
                  <a:lnTo>
                    <a:pt x="49497" y="43112"/>
                  </a:lnTo>
                  <a:lnTo>
                    <a:pt x="17873" y="64755"/>
                  </a:lnTo>
                  <a:lnTo>
                    <a:pt x="10562" y="71246"/>
                  </a:lnTo>
                  <a:lnTo>
                    <a:pt x="2440" y="90936"/>
                  </a:lnTo>
                  <a:lnTo>
                    <a:pt x="0" y="114116"/>
                  </a:lnTo>
                  <a:lnTo>
                    <a:pt x="2815" y="136116"/>
                  </a:lnTo>
                  <a:lnTo>
                    <a:pt x="14205" y="157592"/>
                  </a:lnTo>
                  <a:lnTo>
                    <a:pt x="44523" y="194386"/>
                  </a:lnTo>
                  <a:lnTo>
                    <a:pt x="71558" y="211364"/>
                  </a:lnTo>
                  <a:lnTo>
                    <a:pt x="107384" y="218214"/>
                  </a:lnTo>
                  <a:lnTo>
                    <a:pt x="127751" y="213578"/>
                  </a:lnTo>
                  <a:lnTo>
                    <a:pt x="165478" y="191537"/>
                  </a:lnTo>
                  <a:lnTo>
                    <a:pt x="179695" y="175205"/>
                  </a:lnTo>
                  <a:lnTo>
                    <a:pt x="185125" y="165936"/>
                  </a:lnTo>
                  <a:lnTo>
                    <a:pt x="188038" y="143159"/>
                  </a:lnTo>
                  <a:lnTo>
                    <a:pt x="180376" y="95999"/>
                  </a:lnTo>
                  <a:lnTo>
                    <a:pt x="165363" y="63539"/>
                  </a:lnTo>
                  <a:lnTo>
                    <a:pt x="140508" y="37284"/>
                  </a:lnTo>
                  <a:lnTo>
                    <a:pt x="80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33640" y="1528341"/>
              <a:ext cx="213489" cy="262634"/>
            </a:xfrm>
            <a:custGeom>
              <a:avLst/>
              <a:gdLst/>
              <a:ahLst/>
              <a:cxnLst/>
              <a:rect l="0" t="0" r="0" b="0"/>
              <a:pathLst>
                <a:path w="213489" h="262634">
                  <a:moveTo>
                    <a:pt x="10298" y="71990"/>
                  </a:moveTo>
                  <a:lnTo>
                    <a:pt x="3062" y="99546"/>
                  </a:lnTo>
                  <a:lnTo>
                    <a:pt x="3539" y="155769"/>
                  </a:lnTo>
                  <a:lnTo>
                    <a:pt x="8963" y="217871"/>
                  </a:lnTo>
                  <a:lnTo>
                    <a:pt x="16100" y="262633"/>
                  </a:lnTo>
                  <a:lnTo>
                    <a:pt x="15336" y="262256"/>
                  </a:lnTo>
                  <a:lnTo>
                    <a:pt x="5704" y="225257"/>
                  </a:lnTo>
                  <a:lnTo>
                    <a:pt x="941" y="162793"/>
                  </a:lnTo>
                  <a:lnTo>
                    <a:pt x="0" y="104181"/>
                  </a:lnTo>
                  <a:lnTo>
                    <a:pt x="2212" y="76939"/>
                  </a:lnTo>
                  <a:lnTo>
                    <a:pt x="16611" y="43041"/>
                  </a:lnTo>
                  <a:lnTo>
                    <a:pt x="36865" y="17659"/>
                  </a:lnTo>
                  <a:lnTo>
                    <a:pt x="54860" y="2610"/>
                  </a:lnTo>
                  <a:lnTo>
                    <a:pt x="64573" y="0"/>
                  </a:lnTo>
                  <a:lnTo>
                    <a:pt x="84723" y="3340"/>
                  </a:lnTo>
                  <a:lnTo>
                    <a:pt x="115798" y="23963"/>
                  </a:lnTo>
                  <a:lnTo>
                    <a:pt x="159921" y="84051"/>
                  </a:lnTo>
                  <a:lnTo>
                    <a:pt x="194661" y="138973"/>
                  </a:lnTo>
                  <a:lnTo>
                    <a:pt x="211283" y="180874"/>
                  </a:lnTo>
                  <a:lnTo>
                    <a:pt x="213488" y="205781"/>
                  </a:lnTo>
                  <a:lnTo>
                    <a:pt x="210339" y="240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89761" y="2095171"/>
            <a:ext cx="758053" cy="704082"/>
            <a:chOff x="1389761" y="2095171"/>
            <a:chExt cx="758053" cy="704082"/>
          </a:xfrm>
        </p:grpSpPr>
        <p:sp>
          <p:nvSpPr>
            <p:cNvPr id="52" name="Freeform 51"/>
            <p:cNvSpPr/>
            <p:nvPr/>
          </p:nvSpPr>
          <p:spPr>
            <a:xfrm>
              <a:off x="1473989" y="2095171"/>
              <a:ext cx="136872" cy="276793"/>
            </a:xfrm>
            <a:custGeom>
              <a:avLst/>
              <a:gdLst/>
              <a:ahLst/>
              <a:cxnLst/>
              <a:rect l="0" t="0" r="0" b="0"/>
              <a:pathLst>
                <a:path w="136872" h="276793">
                  <a:moveTo>
                    <a:pt x="0" y="63171"/>
                  </a:moveTo>
                  <a:lnTo>
                    <a:pt x="3120" y="105862"/>
                  </a:lnTo>
                  <a:lnTo>
                    <a:pt x="9065" y="158691"/>
                  </a:lnTo>
                  <a:lnTo>
                    <a:pt x="18645" y="215876"/>
                  </a:lnTo>
                  <a:lnTo>
                    <a:pt x="36361" y="276792"/>
                  </a:lnTo>
                  <a:lnTo>
                    <a:pt x="34488" y="271587"/>
                  </a:lnTo>
                  <a:lnTo>
                    <a:pt x="28848" y="218504"/>
                  </a:lnTo>
                  <a:lnTo>
                    <a:pt x="13678" y="157802"/>
                  </a:lnTo>
                  <a:lnTo>
                    <a:pt x="5743" y="118246"/>
                  </a:lnTo>
                  <a:lnTo>
                    <a:pt x="12356" y="62958"/>
                  </a:lnTo>
                  <a:lnTo>
                    <a:pt x="15257" y="48991"/>
                  </a:lnTo>
                  <a:lnTo>
                    <a:pt x="30957" y="27233"/>
                  </a:lnTo>
                  <a:lnTo>
                    <a:pt x="41695" y="18155"/>
                  </a:lnTo>
                  <a:lnTo>
                    <a:pt x="66105" y="8069"/>
                  </a:lnTo>
                  <a:lnTo>
                    <a:pt x="103035" y="239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89761" y="2400497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31585"/>
                  </a:moveTo>
                  <a:lnTo>
                    <a:pt x="315470" y="7866"/>
                  </a:lnTo>
                  <a:lnTo>
                    <a:pt x="264090" y="1554"/>
                  </a:lnTo>
                  <a:lnTo>
                    <a:pt x="215769" y="1630"/>
                  </a:lnTo>
                  <a:lnTo>
                    <a:pt x="164408" y="7372"/>
                  </a:lnTo>
                  <a:lnTo>
                    <a:pt x="112144" y="8423"/>
                  </a:lnTo>
                  <a:lnTo>
                    <a:pt x="60784" y="30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84399" y="2522790"/>
              <a:ext cx="249912" cy="276463"/>
            </a:xfrm>
            <a:custGeom>
              <a:avLst/>
              <a:gdLst/>
              <a:ahLst/>
              <a:cxnLst/>
              <a:rect l="0" t="0" r="0" b="0"/>
              <a:pathLst>
                <a:path w="249912" h="276463">
                  <a:moveTo>
                    <a:pt x="189632" y="35635"/>
                  </a:moveTo>
                  <a:lnTo>
                    <a:pt x="172864" y="24456"/>
                  </a:lnTo>
                  <a:lnTo>
                    <a:pt x="140080" y="17504"/>
                  </a:lnTo>
                  <a:lnTo>
                    <a:pt x="88250" y="13986"/>
                  </a:lnTo>
                  <a:lnTo>
                    <a:pt x="32218" y="0"/>
                  </a:lnTo>
                  <a:lnTo>
                    <a:pt x="22688" y="180"/>
                  </a:lnTo>
                  <a:lnTo>
                    <a:pt x="5860" y="6619"/>
                  </a:lnTo>
                  <a:lnTo>
                    <a:pt x="1607" y="13951"/>
                  </a:lnTo>
                  <a:lnTo>
                    <a:pt x="0" y="34576"/>
                  </a:lnTo>
                  <a:lnTo>
                    <a:pt x="11556" y="88138"/>
                  </a:lnTo>
                  <a:lnTo>
                    <a:pt x="24865" y="135953"/>
                  </a:lnTo>
                  <a:lnTo>
                    <a:pt x="29484" y="142288"/>
                  </a:lnTo>
                  <a:lnTo>
                    <a:pt x="34903" y="144171"/>
                  </a:lnTo>
                  <a:lnTo>
                    <a:pt x="40856" y="143087"/>
                  </a:lnTo>
                  <a:lnTo>
                    <a:pt x="69560" y="126876"/>
                  </a:lnTo>
                  <a:lnTo>
                    <a:pt x="131258" y="120786"/>
                  </a:lnTo>
                  <a:lnTo>
                    <a:pt x="166877" y="125725"/>
                  </a:lnTo>
                  <a:lnTo>
                    <a:pt x="199657" y="140187"/>
                  </a:lnTo>
                  <a:lnTo>
                    <a:pt x="226007" y="159290"/>
                  </a:lnTo>
                  <a:lnTo>
                    <a:pt x="243044" y="185357"/>
                  </a:lnTo>
                  <a:lnTo>
                    <a:pt x="249911" y="220896"/>
                  </a:lnTo>
                  <a:lnTo>
                    <a:pt x="245278" y="241196"/>
                  </a:lnTo>
                  <a:lnTo>
                    <a:pt x="240767" y="249884"/>
                  </a:lnTo>
                  <a:lnTo>
                    <a:pt x="226397" y="262658"/>
                  </a:lnTo>
                  <a:lnTo>
                    <a:pt x="207141" y="271065"/>
                  </a:lnTo>
                  <a:lnTo>
                    <a:pt x="156652" y="276462"/>
                  </a:lnTo>
                  <a:lnTo>
                    <a:pt x="101619" y="271938"/>
                  </a:lnTo>
                  <a:lnTo>
                    <a:pt x="52761" y="256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68829" y="2394908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23031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89886" y="2505782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536544" y="2003105"/>
            <a:ext cx="706234" cy="776419"/>
            <a:chOff x="2536544" y="2003105"/>
            <a:chExt cx="706234" cy="776419"/>
          </a:xfrm>
        </p:grpSpPr>
        <p:sp>
          <p:nvSpPr>
            <p:cNvPr id="58" name="Freeform 57"/>
            <p:cNvSpPr/>
            <p:nvPr/>
          </p:nvSpPr>
          <p:spPr>
            <a:xfrm>
              <a:off x="2536544" y="2003105"/>
              <a:ext cx="267123" cy="353831"/>
            </a:xfrm>
            <a:custGeom>
              <a:avLst/>
              <a:gdLst/>
              <a:ahLst/>
              <a:cxnLst/>
              <a:rect l="0" t="0" r="0" b="0"/>
              <a:pathLst>
                <a:path w="267123" h="353831">
                  <a:moveTo>
                    <a:pt x="21881" y="71009"/>
                  </a:moveTo>
                  <a:lnTo>
                    <a:pt x="5113" y="76598"/>
                  </a:lnTo>
                  <a:lnTo>
                    <a:pt x="1343" y="74735"/>
                  </a:lnTo>
                  <a:lnTo>
                    <a:pt x="0" y="69983"/>
                  </a:lnTo>
                  <a:lnTo>
                    <a:pt x="275" y="63306"/>
                  </a:lnTo>
                  <a:lnTo>
                    <a:pt x="6819" y="49648"/>
                  </a:lnTo>
                  <a:lnTo>
                    <a:pt x="30084" y="21816"/>
                  </a:lnTo>
                  <a:lnTo>
                    <a:pt x="55896" y="6390"/>
                  </a:lnTo>
                  <a:lnTo>
                    <a:pt x="91361" y="0"/>
                  </a:lnTo>
                  <a:lnTo>
                    <a:pt x="111642" y="4744"/>
                  </a:lnTo>
                  <a:lnTo>
                    <a:pt x="143726" y="26854"/>
                  </a:lnTo>
                  <a:lnTo>
                    <a:pt x="159888" y="52467"/>
                  </a:lnTo>
                  <a:lnTo>
                    <a:pt x="166497" y="87871"/>
                  </a:lnTo>
                  <a:lnTo>
                    <a:pt x="162866" y="122408"/>
                  </a:lnTo>
                  <a:lnTo>
                    <a:pt x="148792" y="154868"/>
                  </a:lnTo>
                  <a:lnTo>
                    <a:pt x="133268" y="169891"/>
                  </a:lnTo>
                  <a:lnTo>
                    <a:pt x="124215" y="175535"/>
                  </a:lnTo>
                  <a:lnTo>
                    <a:pt x="121689" y="175788"/>
                  </a:lnTo>
                  <a:lnTo>
                    <a:pt x="128241" y="166710"/>
                  </a:lnTo>
                  <a:lnTo>
                    <a:pt x="136071" y="164055"/>
                  </a:lnTo>
                  <a:lnTo>
                    <a:pt x="157250" y="164225"/>
                  </a:lnTo>
                  <a:lnTo>
                    <a:pt x="189892" y="176487"/>
                  </a:lnTo>
                  <a:lnTo>
                    <a:pt x="247879" y="215223"/>
                  </a:lnTo>
                  <a:lnTo>
                    <a:pt x="264838" y="241640"/>
                  </a:lnTo>
                  <a:lnTo>
                    <a:pt x="267122" y="264608"/>
                  </a:lnTo>
                  <a:lnTo>
                    <a:pt x="263068" y="289244"/>
                  </a:lnTo>
                  <a:lnTo>
                    <a:pt x="247631" y="321674"/>
                  </a:lnTo>
                  <a:lnTo>
                    <a:pt x="234908" y="338783"/>
                  </a:lnTo>
                  <a:lnTo>
                    <a:pt x="215215" y="347947"/>
                  </a:lnTo>
                  <a:lnTo>
                    <a:pt x="164445" y="353830"/>
                  </a:lnTo>
                  <a:lnTo>
                    <a:pt x="106109" y="344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84808" y="2051368"/>
              <a:ext cx="187777" cy="307016"/>
            </a:xfrm>
            <a:custGeom>
              <a:avLst/>
              <a:gdLst/>
              <a:ahLst/>
              <a:cxnLst/>
              <a:rect l="0" t="0" r="0" b="0"/>
              <a:pathLst>
                <a:path w="187777" h="307016">
                  <a:moveTo>
                    <a:pt x="0" y="33274"/>
                  </a:moveTo>
                  <a:lnTo>
                    <a:pt x="11178" y="44452"/>
                  </a:lnTo>
                  <a:lnTo>
                    <a:pt x="29145" y="49940"/>
                  </a:lnTo>
                  <a:lnTo>
                    <a:pt x="51557" y="51210"/>
                  </a:lnTo>
                  <a:lnTo>
                    <a:pt x="83906" y="44178"/>
                  </a:lnTo>
                  <a:lnTo>
                    <a:pt x="142417" y="14852"/>
                  </a:lnTo>
                  <a:lnTo>
                    <a:pt x="177508" y="0"/>
                  </a:lnTo>
                  <a:lnTo>
                    <a:pt x="183850" y="1732"/>
                  </a:lnTo>
                  <a:lnTo>
                    <a:pt x="186907" y="7567"/>
                  </a:lnTo>
                  <a:lnTo>
                    <a:pt x="187776" y="16136"/>
                  </a:lnTo>
                  <a:lnTo>
                    <a:pt x="169498" y="73709"/>
                  </a:lnTo>
                  <a:lnTo>
                    <a:pt x="151046" y="128979"/>
                  </a:lnTo>
                  <a:lnTo>
                    <a:pt x="136898" y="181554"/>
                  </a:lnTo>
                  <a:lnTo>
                    <a:pt x="119327" y="242574"/>
                  </a:lnTo>
                  <a:lnTo>
                    <a:pt x="105286" y="282587"/>
                  </a:lnTo>
                  <a:lnTo>
                    <a:pt x="94756" y="307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90010" y="2369040"/>
              <a:ext cx="652768" cy="31458"/>
            </a:xfrm>
            <a:custGeom>
              <a:avLst/>
              <a:gdLst/>
              <a:ahLst/>
              <a:cxnLst/>
              <a:rect l="0" t="0" r="0" b="0"/>
              <a:pathLst>
                <a:path w="652768" h="31458">
                  <a:moveTo>
                    <a:pt x="652767" y="10400"/>
                  </a:moveTo>
                  <a:lnTo>
                    <a:pt x="615289" y="2067"/>
                  </a:lnTo>
                  <a:lnTo>
                    <a:pt x="558276" y="305"/>
                  </a:lnTo>
                  <a:lnTo>
                    <a:pt x="507916" y="0"/>
                  </a:lnTo>
                  <a:lnTo>
                    <a:pt x="445733" y="7132"/>
                  </a:lnTo>
                  <a:lnTo>
                    <a:pt x="396711" y="9432"/>
                  </a:lnTo>
                  <a:lnTo>
                    <a:pt x="334513" y="13328"/>
                  </a:lnTo>
                  <a:lnTo>
                    <a:pt x="271837" y="19427"/>
                  </a:lnTo>
                  <a:lnTo>
                    <a:pt x="223004" y="20484"/>
                  </a:lnTo>
                  <a:lnTo>
                    <a:pt x="162507" y="28076"/>
                  </a:lnTo>
                  <a:lnTo>
                    <a:pt x="105496" y="30789"/>
                  </a:lnTo>
                  <a:lnTo>
                    <a:pt x="49175" y="31325"/>
                  </a:lnTo>
                  <a:lnTo>
                    <a:pt x="0" y="31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68994" y="2547896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8669" y="163339"/>
                  </a:lnTo>
                  <a:lnTo>
                    <a:pt x="23470" y="202815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01514" y="2484725"/>
              <a:ext cx="233697" cy="260893"/>
            </a:xfrm>
            <a:custGeom>
              <a:avLst/>
              <a:gdLst/>
              <a:ahLst/>
              <a:cxnLst/>
              <a:rect l="0" t="0" r="0" b="0"/>
              <a:pathLst>
                <a:path w="233697" h="260893">
                  <a:moveTo>
                    <a:pt x="78050" y="0"/>
                  </a:moveTo>
                  <a:lnTo>
                    <a:pt x="39677" y="29308"/>
                  </a:lnTo>
                  <a:lnTo>
                    <a:pt x="18457" y="55087"/>
                  </a:lnTo>
                  <a:lnTo>
                    <a:pt x="10621" y="77906"/>
                  </a:lnTo>
                  <a:lnTo>
                    <a:pt x="0" y="130682"/>
                  </a:lnTo>
                  <a:lnTo>
                    <a:pt x="1242" y="166622"/>
                  </a:lnTo>
                  <a:lnTo>
                    <a:pt x="9019" y="199498"/>
                  </a:lnTo>
                  <a:lnTo>
                    <a:pt x="24321" y="225877"/>
                  </a:lnTo>
                  <a:lnTo>
                    <a:pt x="40133" y="238040"/>
                  </a:lnTo>
                  <a:lnTo>
                    <a:pt x="78879" y="255381"/>
                  </a:lnTo>
                  <a:lnTo>
                    <a:pt x="115471" y="260892"/>
                  </a:lnTo>
                  <a:lnTo>
                    <a:pt x="150359" y="256936"/>
                  </a:lnTo>
                  <a:lnTo>
                    <a:pt x="169069" y="248335"/>
                  </a:lnTo>
                  <a:lnTo>
                    <a:pt x="200145" y="223749"/>
                  </a:lnTo>
                  <a:lnTo>
                    <a:pt x="216132" y="197707"/>
                  </a:lnTo>
                  <a:lnTo>
                    <a:pt x="230844" y="149061"/>
                  </a:lnTo>
                  <a:lnTo>
                    <a:pt x="233696" y="122011"/>
                  </a:lnTo>
                  <a:lnTo>
                    <a:pt x="228725" y="100631"/>
                  </a:lnTo>
                  <a:lnTo>
                    <a:pt x="201560" y="44825"/>
                  </a:lnTo>
                  <a:lnTo>
                    <a:pt x="187926" y="30451"/>
                  </a:lnTo>
                  <a:lnTo>
                    <a:pt x="170168" y="20163"/>
                  </a:lnTo>
                  <a:lnTo>
                    <a:pt x="150577" y="17930"/>
                  </a:lnTo>
                  <a:lnTo>
                    <a:pt x="10963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290219" y="2376193"/>
            <a:ext cx="4236564" cy="1182440"/>
            <a:chOff x="5290219" y="2376193"/>
            <a:chExt cx="4236564" cy="1182440"/>
          </a:xfrm>
        </p:grpSpPr>
        <p:sp>
          <p:nvSpPr>
            <p:cNvPr id="64" name="Freeform 63"/>
            <p:cNvSpPr/>
            <p:nvPr/>
          </p:nvSpPr>
          <p:spPr>
            <a:xfrm>
              <a:off x="5290219" y="2376193"/>
              <a:ext cx="247771" cy="470152"/>
            </a:xfrm>
            <a:custGeom>
              <a:avLst/>
              <a:gdLst/>
              <a:ahLst/>
              <a:cxnLst/>
              <a:rect l="0" t="0" r="0" b="0"/>
              <a:pathLst>
                <a:path w="247771" h="470152">
                  <a:moveTo>
                    <a:pt x="26672" y="55889"/>
                  </a:moveTo>
                  <a:lnTo>
                    <a:pt x="36247" y="31843"/>
                  </a:lnTo>
                  <a:lnTo>
                    <a:pt x="46915" y="17516"/>
                  </a:lnTo>
                  <a:lnTo>
                    <a:pt x="65695" y="6469"/>
                  </a:lnTo>
                  <a:lnTo>
                    <a:pt x="88469" y="0"/>
                  </a:lnTo>
                  <a:lnTo>
                    <a:pt x="110290" y="1024"/>
                  </a:lnTo>
                  <a:lnTo>
                    <a:pt x="142304" y="13767"/>
                  </a:lnTo>
                  <a:lnTo>
                    <a:pt x="168428" y="32360"/>
                  </a:lnTo>
                  <a:lnTo>
                    <a:pt x="205375" y="89460"/>
                  </a:lnTo>
                  <a:lnTo>
                    <a:pt x="228088" y="149608"/>
                  </a:lnTo>
                  <a:lnTo>
                    <a:pt x="234530" y="200511"/>
                  </a:lnTo>
                  <a:lnTo>
                    <a:pt x="242772" y="253303"/>
                  </a:lnTo>
                  <a:lnTo>
                    <a:pt x="232612" y="308227"/>
                  </a:lnTo>
                  <a:lnTo>
                    <a:pt x="218303" y="366260"/>
                  </a:lnTo>
                  <a:lnTo>
                    <a:pt x="199525" y="408594"/>
                  </a:lnTo>
                  <a:lnTo>
                    <a:pt x="181874" y="432576"/>
                  </a:lnTo>
                  <a:lnTo>
                    <a:pt x="159211" y="448693"/>
                  </a:lnTo>
                  <a:lnTo>
                    <a:pt x="112124" y="468573"/>
                  </a:lnTo>
                  <a:lnTo>
                    <a:pt x="87267" y="470151"/>
                  </a:lnTo>
                  <a:lnTo>
                    <a:pt x="61792" y="465784"/>
                  </a:lnTo>
                  <a:lnTo>
                    <a:pt x="38771" y="456044"/>
                  </a:lnTo>
                  <a:lnTo>
                    <a:pt x="19961" y="437677"/>
                  </a:lnTo>
                  <a:lnTo>
                    <a:pt x="6142" y="413916"/>
                  </a:lnTo>
                  <a:lnTo>
                    <a:pt x="0" y="387758"/>
                  </a:lnTo>
                  <a:lnTo>
                    <a:pt x="3509" y="366773"/>
                  </a:lnTo>
                  <a:lnTo>
                    <a:pt x="7721" y="357902"/>
                  </a:lnTo>
                  <a:lnTo>
                    <a:pt x="21759" y="344925"/>
                  </a:lnTo>
                  <a:lnTo>
                    <a:pt x="59366" y="327062"/>
                  </a:lnTo>
                  <a:lnTo>
                    <a:pt x="82927" y="325759"/>
                  </a:lnTo>
                  <a:lnTo>
                    <a:pt x="130591" y="334455"/>
                  </a:lnTo>
                  <a:lnTo>
                    <a:pt x="185943" y="368967"/>
                  </a:lnTo>
                  <a:lnTo>
                    <a:pt x="247770" y="424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85389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64414" y="2484725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0" y="223688"/>
                  </a:lnTo>
                  <a:lnTo>
                    <a:pt x="0" y="278797"/>
                  </a:lnTo>
                  <a:lnTo>
                    <a:pt x="0" y="32164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95958" y="2488018"/>
              <a:ext cx="368499" cy="38822"/>
            </a:xfrm>
            <a:custGeom>
              <a:avLst/>
              <a:gdLst/>
              <a:ahLst/>
              <a:cxnLst/>
              <a:rect l="0" t="0" r="0" b="0"/>
              <a:pathLst>
                <a:path w="368499" h="38822">
                  <a:moveTo>
                    <a:pt x="368498" y="7235"/>
                  </a:moveTo>
                  <a:lnTo>
                    <a:pt x="340941" y="0"/>
                  </a:lnTo>
                  <a:lnTo>
                    <a:pt x="281599" y="477"/>
                  </a:lnTo>
                  <a:lnTo>
                    <a:pt x="230836" y="5233"/>
                  </a:lnTo>
                  <a:lnTo>
                    <a:pt x="178750" y="9762"/>
                  </a:lnTo>
                  <a:lnTo>
                    <a:pt x="126272" y="18512"/>
                  </a:lnTo>
                  <a:lnTo>
                    <a:pt x="76799" y="25395"/>
                  </a:lnTo>
                  <a:lnTo>
                    <a:pt x="15833" y="35147"/>
                  </a:lnTo>
                  <a:lnTo>
                    <a:pt x="0" y="38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38072" y="2832165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45868" y="0"/>
                  </a:lnTo>
                  <a:lnTo>
                    <a:pt x="198022" y="0"/>
                  </a:lnTo>
                  <a:lnTo>
                    <a:pt x="135042" y="0"/>
                  </a:lnTo>
                  <a:lnTo>
                    <a:pt x="77541" y="0"/>
                  </a:lnTo>
                  <a:lnTo>
                    <a:pt x="273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98372" y="2714645"/>
              <a:ext cx="176655" cy="193464"/>
            </a:xfrm>
            <a:custGeom>
              <a:avLst/>
              <a:gdLst/>
              <a:ahLst/>
              <a:cxnLst/>
              <a:rect l="0" t="0" r="0" b="0"/>
              <a:pathLst>
                <a:path w="176655" h="193464">
                  <a:moveTo>
                    <a:pt x="29255" y="33292"/>
                  </a:moveTo>
                  <a:lnTo>
                    <a:pt x="29255" y="82223"/>
                  </a:lnTo>
                  <a:lnTo>
                    <a:pt x="29255" y="141354"/>
                  </a:lnTo>
                  <a:lnTo>
                    <a:pt x="29255" y="183984"/>
                  </a:lnTo>
                  <a:lnTo>
                    <a:pt x="26915" y="191075"/>
                  </a:lnTo>
                  <a:lnTo>
                    <a:pt x="23016" y="193463"/>
                  </a:lnTo>
                  <a:lnTo>
                    <a:pt x="18076" y="192715"/>
                  </a:lnTo>
                  <a:lnTo>
                    <a:pt x="13614" y="188707"/>
                  </a:lnTo>
                  <a:lnTo>
                    <a:pt x="5535" y="174895"/>
                  </a:lnTo>
                  <a:lnTo>
                    <a:pt x="0" y="141799"/>
                  </a:lnTo>
                  <a:lnTo>
                    <a:pt x="6535" y="97100"/>
                  </a:lnTo>
                  <a:lnTo>
                    <a:pt x="22211" y="54475"/>
                  </a:lnTo>
                  <a:lnTo>
                    <a:pt x="47491" y="17850"/>
                  </a:lnTo>
                  <a:lnTo>
                    <a:pt x="73652" y="901"/>
                  </a:lnTo>
                  <a:lnTo>
                    <a:pt x="83419" y="0"/>
                  </a:lnTo>
                  <a:lnTo>
                    <a:pt x="103631" y="5238"/>
                  </a:lnTo>
                  <a:lnTo>
                    <a:pt x="129151" y="21340"/>
                  </a:lnTo>
                  <a:lnTo>
                    <a:pt x="151530" y="46519"/>
                  </a:lnTo>
                  <a:lnTo>
                    <a:pt x="159639" y="69196"/>
                  </a:lnTo>
                  <a:lnTo>
                    <a:pt x="172507" y="127231"/>
                  </a:lnTo>
                  <a:lnTo>
                    <a:pt x="176654" y="170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96083" y="2674238"/>
              <a:ext cx="168456" cy="214683"/>
            </a:xfrm>
            <a:custGeom>
              <a:avLst/>
              <a:gdLst/>
              <a:ahLst/>
              <a:cxnLst/>
              <a:rect l="0" t="0" r="0" b="0"/>
              <a:pathLst>
                <a:path w="168456" h="214683">
                  <a:moveTo>
                    <a:pt x="0" y="21057"/>
                  </a:moveTo>
                  <a:lnTo>
                    <a:pt x="23719" y="74085"/>
                  </a:lnTo>
                  <a:lnTo>
                    <a:pt x="39607" y="124295"/>
                  </a:lnTo>
                  <a:lnTo>
                    <a:pt x="64062" y="173034"/>
                  </a:lnTo>
                  <a:lnTo>
                    <a:pt x="81372" y="201398"/>
                  </a:lnTo>
                  <a:lnTo>
                    <a:pt x="85833" y="211474"/>
                  </a:lnTo>
                  <a:lnTo>
                    <a:pt x="91147" y="214682"/>
                  </a:lnTo>
                  <a:lnTo>
                    <a:pt x="97030" y="213312"/>
                  </a:lnTo>
                  <a:lnTo>
                    <a:pt x="103290" y="208888"/>
                  </a:lnTo>
                  <a:lnTo>
                    <a:pt x="110247" y="191495"/>
                  </a:lnTo>
                  <a:lnTo>
                    <a:pt x="123485" y="135962"/>
                  </a:lnTo>
                  <a:lnTo>
                    <a:pt x="140466" y="75197"/>
                  </a:lnTo>
                  <a:lnTo>
                    <a:pt x="157938" y="24374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99598" y="2690806"/>
              <a:ext cx="147216" cy="212262"/>
            </a:xfrm>
            <a:custGeom>
              <a:avLst/>
              <a:gdLst/>
              <a:ahLst/>
              <a:cxnLst/>
              <a:rect l="0" t="0" r="0" b="0"/>
              <a:pathLst>
                <a:path w="147216" h="212262">
                  <a:moveTo>
                    <a:pt x="7055" y="130831"/>
                  </a:moveTo>
                  <a:lnTo>
                    <a:pt x="60929" y="112873"/>
                  </a:lnTo>
                  <a:lnTo>
                    <a:pt x="90478" y="101463"/>
                  </a:lnTo>
                  <a:lnTo>
                    <a:pt x="129319" y="70537"/>
                  </a:lnTo>
                  <a:lnTo>
                    <a:pt x="145187" y="44336"/>
                  </a:lnTo>
                  <a:lnTo>
                    <a:pt x="147215" y="24538"/>
                  </a:lnTo>
                  <a:lnTo>
                    <a:pt x="146119" y="14346"/>
                  </a:lnTo>
                  <a:lnTo>
                    <a:pt x="140708" y="7551"/>
                  </a:lnTo>
                  <a:lnTo>
                    <a:pt x="122218" y="0"/>
                  </a:lnTo>
                  <a:lnTo>
                    <a:pt x="101522" y="2884"/>
                  </a:lnTo>
                  <a:lnTo>
                    <a:pt x="41734" y="28524"/>
                  </a:lnTo>
                  <a:lnTo>
                    <a:pt x="27147" y="42078"/>
                  </a:lnTo>
                  <a:lnTo>
                    <a:pt x="12358" y="70608"/>
                  </a:lnTo>
                  <a:lnTo>
                    <a:pt x="0" y="121578"/>
                  </a:lnTo>
                  <a:lnTo>
                    <a:pt x="410" y="146606"/>
                  </a:lnTo>
                  <a:lnTo>
                    <a:pt x="8391" y="165528"/>
                  </a:lnTo>
                  <a:lnTo>
                    <a:pt x="26037" y="189335"/>
                  </a:lnTo>
                  <a:lnTo>
                    <a:pt x="51674" y="205617"/>
                  </a:lnTo>
                  <a:lnTo>
                    <a:pt x="87086" y="212261"/>
                  </a:lnTo>
                  <a:lnTo>
                    <a:pt x="133397" y="204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17222" y="2705823"/>
              <a:ext cx="126344" cy="235119"/>
            </a:xfrm>
            <a:custGeom>
              <a:avLst/>
              <a:gdLst/>
              <a:ahLst/>
              <a:cxnLst/>
              <a:rect l="0" t="0" r="0" b="0"/>
              <a:pathLst>
                <a:path w="126344" h="235119">
                  <a:moveTo>
                    <a:pt x="0" y="73700"/>
                  </a:moveTo>
                  <a:lnTo>
                    <a:pt x="2340" y="113388"/>
                  </a:lnTo>
                  <a:lnTo>
                    <a:pt x="23720" y="168137"/>
                  </a:lnTo>
                  <a:lnTo>
                    <a:pt x="45549" y="231600"/>
                  </a:lnTo>
                  <a:lnTo>
                    <a:pt x="46744" y="235118"/>
                  </a:lnTo>
                  <a:lnTo>
                    <a:pt x="27709" y="177889"/>
                  </a:lnTo>
                  <a:lnTo>
                    <a:pt x="13600" y="123078"/>
                  </a:lnTo>
                  <a:lnTo>
                    <a:pt x="14558" y="83261"/>
                  </a:lnTo>
                  <a:lnTo>
                    <a:pt x="20509" y="58062"/>
                  </a:lnTo>
                  <a:lnTo>
                    <a:pt x="30953" y="39064"/>
                  </a:lnTo>
                  <a:lnTo>
                    <a:pt x="46512" y="25941"/>
                  </a:lnTo>
                  <a:lnTo>
                    <a:pt x="66296" y="17378"/>
                  </a:lnTo>
                  <a:lnTo>
                    <a:pt x="107766" y="8762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29342" y="2692276"/>
              <a:ext cx="211447" cy="222214"/>
            </a:xfrm>
            <a:custGeom>
              <a:avLst/>
              <a:gdLst/>
              <a:ahLst/>
              <a:cxnLst/>
              <a:rect l="0" t="0" r="0" b="0"/>
              <a:pathLst>
                <a:path w="211447" h="222214">
                  <a:moveTo>
                    <a:pt x="124792" y="13547"/>
                  </a:moveTo>
                  <a:lnTo>
                    <a:pt x="108025" y="2369"/>
                  </a:lnTo>
                  <a:lnTo>
                    <a:pt x="90434" y="0"/>
                  </a:lnTo>
                  <a:lnTo>
                    <a:pt x="50545" y="8012"/>
                  </a:lnTo>
                  <a:lnTo>
                    <a:pt x="24935" y="23086"/>
                  </a:lnTo>
                  <a:lnTo>
                    <a:pt x="2528" y="47959"/>
                  </a:lnTo>
                  <a:lnTo>
                    <a:pt x="0" y="57546"/>
                  </a:lnTo>
                  <a:lnTo>
                    <a:pt x="3428" y="77556"/>
                  </a:lnTo>
                  <a:lnTo>
                    <a:pt x="8788" y="85466"/>
                  </a:lnTo>
                  <a:lnTo>
                    <a:pt x="24102" y="97374"/>
                  </a:lnTo>
                  <a:lnTo>
                    <a:pt x="42607" y="100326"/>
                  </a:lnTo>
                  <a:lnTo>
                    <a:pt x="100712" y="92046"/>
                  </a:lnTo>
                  <a:lnTo>
                    <a:pt x="155979" y="102379"/>
                  </a:lnTo>
                  <a:lnTo>
                    <a:pt x="187845" y="117727"/>
                  </a:lnTo>
                  <a:lnTo>
                    <a:pt x="202729" y="133549"/>
                  </a:lnTo>
                  <a:lnTo>
                    <a:pt x="208336" y="142681"/>
                  </a:lnTo>
                  <a:lnTo>
                    <a:pt x="211446" y="162187"/>
                  </a:lnTo>
                  <a:lnTo>
                    <a:pt x="210637" y="172302"/>
                  </a:lnTo>
                  <a:lnTo>
                    <a:pt x="200380" y="189780"/>
                  </a:lnTo>
                  <a:lnTo>
                    <a:pt x="184123" y="204177"/>
                  </a:lnTo>
                  <a:lnTo>
                    <a:pt x="165200" y="214475"/>
                  </a:lnTo>
                  <a:lnTo>
                    <a:pt x="116050" y="222213"/>
                  </a:lnTo>
                  <a:lnTo>
                    <a:pt x="67521" y="220622"/>
                  </a:lnTo>
                  <a:lnTo>
                    <a:pt x="40565" y="213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91005" y="2710515"/>
              <a:ext cx="200042" cy="167891"/>
            </a:xfrm>
            <a:custGeom>
              <a:avLst/>
              <a:gdLst/>
              <a:ahLst/>
              <a:cxnLst/>
              <a:rect l="0" t="0" r="0" b="0"/>
              <a:pathLst>
                <a:path w="200042" h="167891">
                  <a:moveTo>
                    <a:pt x="0" y="100593"/>
                  </a:moveTo>
                  <a:lnTo>
                    <a:pt x="42691" y="103713"/>
                  </a:lnTo>
                  <a:lnTo>
                    <a:pt x="63428" y="106659"/>
                  </a:lnTo>
                  <a:lnTo>
                    <a:pt x="111575" y="102138"/>
                  </a:lnTo>
                  <a:lnTo>
                    <a:pt x="139667" y="98940"/>
                  </a:lnTo>
                  <a:lnTo>
                    <a:pt x="159950" y="89720"/>
                  </a:lnTo>
                  <a:lnTo>
                    <a:pt x="173644" y="74704"/>
                  </a:lnTo>
                  <a:lnTo>
                    <a:pt x="178934" y="65786"/>
                  </a:lnTo>
                  <a:lnTo>
                    <a:pt x="180121" y="56332"/>
                  </a:lnTo>
                  <a:lnTo>
                    <a:pt x="175200" y="36468"/>
                  </a:lnTo>
                  <a:lnTo>
                    <a:pt x="158975" y="19061"/>
                  </a:lnTo>
                  <a:lnTo>
                    <a:pt x="136166" y="5865"/>
                  </a:lnTo>
                  <a:lnTo>
                    <a:pt x="110431" y="0"/>
                  </a:lnTo>
                  <a:lnTo>
                    <a:pt x="75224" y="2288"/>
                  </a:lnTo>
                  <a:lnTo>
                    <a:pt x="42566" y="15964"/>
                  </a:lnTo>
                  <a:lnTo>
                    <a:pt x="27497" y="31395"/>
                  </a:lnTo>
                  <a:lnTo>
                    <a:pt x="18070" y="51121"/>
                  </a:lnTo>
                  <a:lnTo>
                    <a:pt x="13933" y="87365"/>
                  </a:lnTo>
                  <a:lnTo>
                    <a:pt x="17111" y="109922"/>
                  </a:lnTo>
                  <a:lnTo>
                    <a:pt x="23106" y="119681"/>
                  </a:lnTo>
                  <a:lnTo>
                    <a:pt x="42245" y="136763"/>
                  </a:lnTo>
                  <a:lnTo>
                    <a:pt x="92659" y="158387"/>
                  </a:lnTo>
                  <a:lnTo>
                    <a:pt x="134949" y="167890"/>
                  </a:lnTo>
                  <a:lnTo>
                    <a:pt x="185451" y="164926"/>
                  </a:lnTo>
                  <a:lnTo>
                    <a:pt x="200041" y="163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14729" y="2582603"/>
              <a:ext cx="348117" cy="300365"/>
            </a:xfrm>
            <a:custGeom>
              <a:avLst/>
              <a:gdLst/>
              <a:ahLst/>
              <a:cxnLst/>
              <a:rect l="0" t="0" r="0" b="0"/>
              <a:pathLst>
                <a:path w="348117" h="300365">
                  <a:moveTo>
                    <a:pt x="229043" y="17935"/>
                  </a:moveTo>
                  <a:lnTo>
                    <a:pt x="217865" y="6757"/>
                  </a:lnTo>
                  <a:lnTo>
                    <a:pt x="199898" y="1269"/>
                  </a:lnTo>
                  <a:lnTo>
                    <a:pt x="176315" y="0"/>
                  </a:lnTo>
                  <a:lnTo>
                    <a:pt x="137901" y="7032"/>
                  </a:lnTo>
                  <a:lnTo>
                    <a:pt x="82119" y="36358"/>
                  </a:lnTo>
                  <a:lnTo>
                    <a:pt x="55789" y="62388"/>
                  </a:lnTo>
                  <a:lnTo>
                    <a:pt x="20714" y="123426"/>
                  </a:lnTo>
                  <a:lnTo>
                    <a:pt x="6139" y="154867"/>
                  </a:lnTo>
                  <a:lnTo>
                    <a:pt x="0" y="191999"/>
                  </a:lnTo>
                  <a:lnTo>
                    <a:pt x="3771" y="227047"/>
                  </a:lnTo>
                  <a:lnTo>
                    <a:pt x="12328" y="245795"/>
                  </a:lnTo>
                  <a:lnTo>
                    <a:pt x="25100" y="261926"/>
                  </a:lnTo>
                  <a:lnTo>
                    <a:pt x="52022" y="282992"/>
                  </a:lnTo>
                  <a:lnTo>
                    <a:pt x="71988" y="292886"/>
                  </a:lnTo>
                  <a:lnTo>
                    <a:pt x="129043" y="300364"/>
                  </a:lnTo>
                  <a:lnTo>
                    <a:pt x="172377" y="299320"/>
                  </a:lnTo>
                  <a:lnTo>
                    <a:pt x="214852" y="284062"/>
                  </a:lnTo>
                  <a:lnTo>
                    <a:pt x="268007" y="251178"/>
                  </a:lnTo>
                  <a:lnTo>
                    <a:pt x="298689" y="225865"/>
                  </a:lnTo>
                  <a:lnTo>
                    <a:pt x="330018" y="185870"/>
                  </a:lnTo>
                  <a:lnTo>
                    <a:pt x="346049" y="149062"/>
                  </a:lnTo>
                  <a:lnTo>
                    <a:pt x="348116" y="125347"/>
                  </a:lnTo>
                  <a:lnTo>
                    <a:pt x="339912" y="81527"/>
                  </a:lnTo>
                  <a:lnTo>
                    <a:pt x="324804" y="49645"/>
                  </a:lnTo>
                  <a:lnTo>
                    <a:pt x="309038" y="34758"/>
                  </a:lnTo>
                  <a:lnTo>
                    <a:pt x="289163" y="254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14699" y="2727559"/>
              <a:ext cx="136131" cy="327816"/>
            </a:xfrm>
            <a:custGeom>
              <a:avLst/>
              <a:gdLst/>
              <a:ahLst/>
              <a:cxnLst/>
              <a:rect l="0" t="0" r="0" b="0"/>
              <a:pathLst>
                <a:path w="136131" h="327816">
                  <a:moveTo>
                    <a:pt x="18586" y="94078"/>
                  </a:moveTo>
                  <a:lnTo>
                    <a:pt x="30039" y="143009"/>
                  </a:lnTo>
                  <a:lnTo>
                    <a:pt x="37746" y="202139"/>
                  </a:lnTo>
                  <a:lnTo>
                    <a:pt x="40438" y="258880"/>
                  </a:lnTo>
                  <a:lnTo>
                    <a:pt x="51022" y="312028"/>
                  </a:lnTo>
                  <a:lnTo>
                    <a:pt x="55229" y="327815"/>
                  </a:lnTo>
                  <a:lnTo>
                    <a:pt x="54713" y="327112"/>
                  </a:lnTo>
                  <a:lnTo>
                    <a:pt x="53199" y="323133"/>
                  </a:lnTo>
                  <a:lnTo>
                    <a:pt x="47450" y="262080"/>
                  </a:lnTo>
                  <a:lnTo>
                    <a:pt x="41185" y="206292"/>
                  </a:lnTo>
                  <a:lnTo>
                    <a:pt x="30372" y="150212"/>
                  </a:lnTo>
                  <a:lnTo>
                    <a:pt x="10039" y="94074"/>
                  </a:lnTo>
                  <a:lnTo>
                    <a:pt x="0" y="37925"/>
                  </a:lnTo>
                  <a:lnTo>
                    <a:pt x="4866" y="16089"/>
                  </a:lnTo>
                  <a:lnTo>
                    <a:pt x="9440" y="6990"/>
                  </a:lnTo>
                  <a:lnTo>
                    <a:pt x="15997" y="2094"/>
                  </a:lnTo>
                  <a:lnTo>
                    <a:pt x="23879" y="0"/>
                  </a:lnTo>
                  <a:lnTo>
                    <a:pt x="51739" y="2642"/>
                  </a:lnTo>
                  <a:lnTo>
                    <a:pt x="82222" y="13953"/>
                  </a:lnTo>
                  <a:lnTo>
                    <a:pt x="118373" y="38737"/>
                  </a:lnTo>
                  <a:lnTo>
                    <a:pt x="135240" y="64812"/>
                  </a:lnTo>
                  <a:lnTo>
                    <a:pt x="136130" y="74568"/>
                  </a:lnTo>
                  <a:lnTo>
                    <a:pt x="130879" y="94765"/>
                  </a:lnTo>
                  <a:lnTo>
                    <a:pt x="114769" y="120278"/>
                  </a:lnTo>
                  <a:lnTo>
                    <a:pt x="98768" y="132239"/>
                  </a:lnTo>
                  <a:lnTo>
                    <a:pt x="60700" y="146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96456" y="2699867"/>
              <a:ext cx="200033" cy="174413"/>
            </a:xfrm>
            <a:custGeom>
              <a:avLst/>
              <a:gdLst/>
              <a:ahLst/>
              <a:cxnLst/>
              <a:rect l="0" t="0" r="0" b="0"/>
              <a:pathLst>
                <a:path w="200033" h="174413">
                  <a:moveTo>
                    <a:pt x="0" y="111241"/>
                  </a:moveTo>
                  <a:lnTo>
                    <a:pt x="37478" y="102908"/>
                  </a:lnTo>
                  <a:lnTo>
                    <a:pt x="88901" y="101147"/>
                  </a:lnTo>
                  <a:lnTo>
                    <a:pt x="142949" y="91223"/>
                  </a:lnTo>
                  <a:lnTo>
                    <a:pt x="185515" y="67946"/>
                  </a:lnTo>
                  <a:lnTo>
                    <a:pt x="193866" y="61321"/>
                  </a:lnTo>
                  <a:lnTo>
                    <a:pt x="198265" y="53394"/>
                  </a:lnTo>
                  <a:lnTo>
                    <a:pt x="200032" y="35229"/>
                  </a:lnTo>
                  <a:lnTo>
                    <a:pt x="196525" y="26641"/>
                  </a:lnTo>
                  <a:lnTo>
                    <a:pt x="183271" y="10860"/>
                  </a:lnTo>
                  <a:lnTo>
                    <a:pt x="162562" y="2287"/>
                  </a:lnTo>
                  <a:lnTo>
                    <a:pt x="150488" y="0"/>
                  </a:lnTo>
                  <a:lnTo>
                    <a:pt x="127715" y="3699"/>
                  </a:lnTo>
                  <a:lnTo>
                    <a:pt x="98283" y="18936"/>
                  </a:lnTo>
                  <a:lnTo>
                    <a:pt x="74744" y="41388"/>
                  </a:lnTo>
                  <a:lnTo>
                    <a:pt x="67376" y="50634"/>
                  </a:lnTo>
                  <a:lnTo>
                    <a:pt x="62311" y="73386"/>
                  </a:lnTo>
                  <a:lnTo>
                    <a:pt x="68590" y="120531"/>
                  </a:lnTo>
                  <a:lnTo>
                    <a:pt x="80787" y="139157"/>
                  </a:lnTo>
                  <a:lnTo>
                    <a:pt x="99077" y="154064"/>
                  </a:lnTo>
                  <a:lnTo>
                    <a:pt x="134511" y="167863"/>
                  </a:lnTo>
                  <a:lnTo>
                    <a:pt x="178984" y="1744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03523" y="2684766"/>
              <a:ext cx="77203" cy="215853"/>
            </a:xfrm>
            <a:custGeom>
              <a:avLst/>
              <a:gdLst/>
              <a:ahLst/>
              <a:cxnLst/>
              <a:rect l="0" t="0" r="0" b="0"/>
              <a:pathLst>
                <a:path w="77203" h="215853">
                  <a:moveTo>
                    <a:pt x="24560" y="84228"/>
                  </a:moveTo>
                  <a:lnTo>
                    <a:pt x="30149" y="142845"/>
                  </a:lnTo>
                  <a:lnTo>
                    <a:pt x="45891" y="199442"/>
                  </a:lnTo>
                  <a:lnTo>
                    <a:pt x="49309" y="210171"/>
                  </a:lnTo>
                  <a:lnTo>
                    <a:pt x="49248" y="214983"/>
                  </a:lnTo>
                  <a:lnTo>
                    <a:pt x="46868" y="215852"/>
                  </a:lnTo>
                  <a:lnTo>
                    <a:pt x="42941" y="214091"/>
                  </a:lnTo>
                  <a:lnTo>
                    <a:pt x="35458" y="202777"/>
                  </a:lnTo>
                  <a:lnTo>
                    <a:pt x="14064" y="146715"/>
                  </a:lnTo>
                  <a:lnTo>
                    <a:pt x="0" y="105150"/>
                  </a:lnTo>
                  <a:lnTo>
                    <a:pt x="646" y="68071"/>
                  </a:lnTo>
                  <a:lnTo>
                    <a:pt x="13835" y="33038"/>
                  </a:lnTo>
                  <a:lnTo>
                    <a:pt x="29152" y="17413"/>
                  </a:lnTo>
                  <a:lnTo>
                    <a:pt x="46488" y="7740"/>
                  </a:lnTo>
                  <a:lnTo>
                    <a:pt x="772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36137" y="2747226"/>
              <a:ext cx="186744" cy="179697"/>
            </a:xfrm>
            <a:custGeom>
              <a:avLst/>
              <a:gdLst/>
              <a:ahLst/>
              <a:cxnLst/>
              <a:rect l="0" t="0" r="0" b="0"/>
              <a:pathLst>
                <a:path w="186744" h="179697">
                  <a:moveTo>
                    <a:pt x="134101" y="42825"/>
                  </a:moveTo>
                  <a:lnTo>
                    <a:pt x="104793" y="4452"/>
                  </a:lnTo>
                  <a:lnTo>
                    <a:pt x="95845" y="866"/>
                  </a:lnTo>
                  <a:lnTo>
                    <a:pt x="73425" y="0"/>
                  </a:lnTo>
                  <a:lnTo>
                    <a:pt x="54101" y="6634"/>
                  </a:lnTo>
                  <a:lnTo>
                    <a:pt x="22632" y="29957"/>
                  </a:lnTo>
                  <a:lnTo>
                    <a:pt x="6577" y="55780"/>
                  </a:lnTo>
                  <a:lnTo>
                    <a:pt x="0" y="91248"/>
                  </a:lnTo>
                  <a:lnTo>
                    <a:pt x="3640" y="125803"/>
                  </a:lnTo>
                  <a:lnTo>
                    <a:pt x="8522" y="134408"/>
                  </a:lnTo>
                  <a:lnTo>
                    <a:pt x="23306" y="147090"/>
                  </a:lnTo>
                  <a:lnTo>
                    <a:pt x="32162" y="149770"/>
                  </a:lnTo>
                  <a:lnTo>
                    <a:pt x="51360" y="149628"/>
                  </a:lnTo>
                  <a:lnTo>
                    <a:pt x="68471" y="139426"/>
                  </a:lnTo>
                  <a:lnTo>
                    <a:pt x="76310" y="131792"/>
                  </a:lnTo>
                  <a:lnTo>
                    <a:pt x="85020" y="110832"/>
                  </a:lnTo>
                  <a:lnTo>
                    <a:pt x="91069" y="54944"/>
                  </a:lnTo>
                  <a:lnTo>
                    <a:pt x="98173" y="115552"/>
                  </a:lnTo>
                  <a:lnTo>
                    <a:pt x="114877" y="144703"/>
                  </a:lnTo>
                  <a:lnTo>
                    <a:pt x="121285" y="152858"/>
                  </a:lnTo>
                  <a:lnTo>
                    <a:pt x="140883" y="165038"/>
                  </a:lnTo>
                  <a:lnTo>
                    <a:pt x="186743" y="179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64995" y="2463668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21057" y="57264"/>
                  </a:lnTo>
                  <a:lnTo>
                    <a:pt x="15468" y="112567"/>
                  </a:lnTo>
                  <a:lnTo>
                    <a:pt x="11991" y="163205"/>
                  </a:lnTo>
                  <a:lnTo>
                    <a:pt x="11179" y="205506"/>
                  </a:lnTo>
                  <a:lnTo>
                    <a:pt x="10817" y="250433"/>
                  </a:lnTo>
                  <a:lnTo>
                    <a:pt x="10657" y="293798"/>
                  </a:lnTo>
                  <a:lnTo>
                    <a:pt x="10585" y="336467"/>
                  </a:lnTo>
                  <a:lnTo>
                    <a:pt x="10546" y="393712"/>
                  </a:lnTo>
                  <a:lnTo>
                    <a:pt x="4943" y="44938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96538" y="2653181"/>
              <a:ext cx="326385" cy="10529"/>
            </a:xfrm>
            <a:custGeom>
              <a:avLst/>
              <a:gdLst/>
              <a:ahLst/>
              <a:cxnLst/>
              <a:rect l="0" t="0" r="0" b="0"/>
              <a:pathLst>
                <a:path w="326385" h="10529">
                  <a:moveTo>
                    <a:pt x="326384" y="0"/>
                  </a:moveTo>
                  <a:lnTo>
                    <a:pt x="272240" y="0"/>
                  </a:lnTo>
                  <a:lnTo>
                    <a:pt x="222882" y="5589"/>
                  </a:lnTo>
                  <a:lnTo>
                    <a:pt x="173274" y="9065"/>
                  </a:lnTo>
                  <a:lnTo>
                    <a:pt x="114121" y="10095"/>
                  </a:lnTo>
                  <a:lnTo>
                    <a:pt x="63320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022922" y="276899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6" y="11885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33450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27000" y="2737409"/>
              <a:ext cx="136519" cy="200209"/>
            </a:xfrm>
            <a:custGeom>
              <a:avLst/>
              <a:gdLst/>
              <a:ahLst/>
              <a:cxnLst/>
              <a:rect l="0" t="0" r="0" b="0"/>
              <a:pathLst>
                <a:path w="136519" h="200209">
                  <a:moveTo>
                    <a:pt x="74907" y="21057"/>
                  </a:moveTo>
                  <a:lnTo>
                    <a:pt x="58139" y="26646"/>
                  </a:lnTo>
                  <a:lnTo>
                    <a:pt x="43668" y="38749"/>
                  </a:lnTo>
                  <a:lnTo>
                    <a:pt x="25486" y="65293"/>
                  </a:lnTo>
                  <a:lnTo>
                    <a:pt x="245" y="116093"/>
                  </a:lnTo>
                  <a:lnTo>
                    <a:pt x="0" y="136995"/>
                  </a:lnTo>
                  <a:lnTo>
                    <a:pt x="6438" y="168493"/>
                  </a:lnTo>
                  <a:lnTo>
                    <a:pt x="21344" y="194463"/>
                  </a:lnTo>
                  <a:lnTo>
                    <a:pt x="29840" y="198662"/>
                  </a:lnTo>
                  <a:lnTo>
                    <a:pt x="51758" y="200208"/>
                  </a:lnTo>
                  <a:lnTo>
                    <a:pt x="90404" y="194502"/>
                  </a:lnTo>
                  <a:lnTo>
                    <a:pt x="111430" y="182372"/>
                  </a:lnTo>
                  <a:lnTo>
                    <a:pt x="120313" y="174223"/>
                  </a:lnTo>
                  <a:lnTo>
                    <a:pt x="130182" y="152692"/>
                  </a:lnTo>
                  <a:lnTo>
                    <a:pt x="136518" y="95152"/>
                  </a:lnTo>
                  <a:lnTo>
                    <a:pt x="131145" y="68026"/>
                  </a:lnTo>
                  <a:lnTo>
                    <a:pt x="114966" y="36143"/>
                  </a:lnTo>
                  <a:lnTo>
                    <a:pt x="102070" y="20743"/>
                  </a:lnTo>
                  <a:lnTo>
                    <a:pt x="749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96663" y="2749878"/>
              <a:ext cx="157929" cy="211857"/>
            </a:xfrm>
            <a:custGeom>
              <a:avLst/>
              <a:gdLst/>
              <a:ahLst/>
              <a:cxnLst/>
              <a:rect l="0" t="0" r="0" b="0"/>
              <a:pathLst>
                <a:path w="157929" h="211857">
                  <a:moveTo>
                    <a:pt x="0" y="50702"/>
                  </a:moveTo>
                  <a:lnTo>
                    <a:pt x="14654" y="103730"/>
                  </a:lnTo>
                  <a:lnTo>
                    <a:pt x="23334" y="164371"/>
                  </a:lnTo>
                  <a:lnTo>
                    <a:pt x="35545" y="208206"/>
                  </a:lnTo>
                  <a:lnTo>
                    <a:pt x="35395" y="211856"/>
                  </a:lnTo>
                  <a:lnTo>
                    <a:pt x="32955" y="210781"/>
                  </a:lnTo>
                  <a:lnTo>
                    <a:pt x="28989" y="206554"/>
                  </a:lnTo>
                  <a:lnTo>
                    <a:pt x="24582" y="189379"/>
                  </a:lnTo>
                  <a:lnTo>
                    <a:pt x="16164" y="134637"/>
                  </a:lnTo>
                  <a:lnTo>
                    <a:pt x="11642" y="75904"/>
                  </a:lnTo>
                  <a:lnTo>
                    <a:pt x="13198" y="34513"/>
                  </a:lnTo>
                  <a:lnTo>
                    <a:pt x="21854" y="10751"/>
                  </a:lnTo>
                  <a:lnTo>
                    <a:pt x="30947" y="4181"/>
                  </a:lnTo>
                  <a:lnTo>
                    <a:pt x="56648" y="0"/>
                  </a:lnTo>
                  <a:lnTo>
                    <a:pt x="78209" y="5161"/>
                  </a:lnTo>
                  <a:lnTo>
                    <a:pt x="95591" y="16424"/>
                  </a:lnTo>
                  <a:lnTo>
                    <a:pt x="117360" y="42495"/>
                  </a:lnTo>
                  <a:lnTo>
                    <a:pt x="139659" y="98711"/>
                  </a:lnTo>
                  <a:lnTo>
                    <a:pt x="147040" y="152949"/>
                  </a:lnTo>
                  <a:lnTo>
                    <a:pt x="157928" y="208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46827" y="3032207"/>
              <a:ext cx="165568" cy="484312"/>
            </a:xfrm>
            <a:custGeom>
              <a:avLst/>
              <a:gdLst/>
              <a:ahLst/>
              <a:cxnLst/>
              <a:rect l="0" t="0" r="0" b="0"/>
              <a:pathLst>
                <a:path w="165568" h="484312">
                  <a:moveTo>
                    <a:pt x="165567" y="0"/>
                  </a:moveTo>
                  <a:lnTo>
                    <a:pt x="127193" y="29308"/>
                  </a:lnTo>
                  <a:lnTo>
                    <a:pt x="88778" y="83119"/>
                  </a:lnTo>
                  <a:lnTo>
                    <a:pt x="48393" y="137894"/>
                  </a:lnTo>
                  <a:lnTo>
                    <a:pt x="26694" y="190408"/>
                  </a:lnTo>
                  <a:lnTo>
                    <a:pt x="5814" y="251431"/>
                  </a:lnTo>
                  <a:lnTo>
                    <a:pt x="0" y="311405"/>
                  </a:lnTo>
                  <a:lnTo>
                    <a:pt x="7196" y="354181"/>
                  </a:lnTo>
                  <a:lnTo>
                    <a:pt x="29995" y="407437"/>
                  </a:lnTo>
                  <a:lnTo>
                    <a:pt x="57029" y="452098"/>
                  </a:lnTo>
                  <a:lnTo>
                    <a:pt x="74044" y="467265"/>
                  </a:lnTo>
                  <a:lnTo>
                    <a:pt x="97114" y="479260"/>
                  </a:lnTo>
                  <a:lnTo>
                    <a:pt x="11292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28207" y="3190134"/>
              <a:ext cx="178986" cy="252685"/>
            </a:xfrm>
            <a:custGeom>
              <a:avLst/>
              <a:gdLst/>
              <a:ahLst/>
              <a:cxnLst/>
              <a:rect l="0" t="0" r="0" b="0"/>
              <a:pathLst>
                <a:path w="178986" h="252685">
                  <a:moveTo>
                    <a:pt x="178985" y="0"/>
                  </a:moveTo>
                  <a:lnTo>
                    <a:pt x="129486" y="55088"/>
                  </a:lnTo>
                  <a:lnTo>
                    <a:pt x="94709" y="108727"/>
                  </a:lnTo>
                  <a:lnTo>
                    <a:pt x="59655" y="167523"/>
                  </a:lnTo>
                  <a:lnTo>
                    <a:pt x="13648" y="23064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086093" y="3190134"/>
              <a:ext cx="189514" cy="242157"/>
            </a:xfrm>
            <a:custGeom>
              <a:avLst/>
              <a:gdLst/>
              <a:ahLst/>
              <a:cxnLst/>
              <a:rect l="0" t="0" r="0" b="0"/>
              <a:pathLst>
                <a:path w="189514" h="242157">
                  <a:moveTo>
                    <a:pt x="0" y="0"/>
                  </a:moveTo>
                  <a:lnTo>
                    <a:pt x="45781" y="54115"/>
                  </a:lnTo>
                  <a:lnTo>
                    <a:pt x="94155" y="112824"/>
                  </a:lnTo>
                  <a:lnTo>
                    <a:pt x="143854" y="173837"/>
                  </a:lnTo>
                  <a:lnTo>
                    <a:pt x="175861" y="218688"/>
                  </a:lnTo>
                  <a:lnTo>
                    <a:pt x="18951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49306" y="3032207"/>
              <a:ext cx="177477" cy="526426"/>
            </a:xfrm>
            <a:custGeom>
              <a:avLst/>
              <a:gdLst/>
              <a:ahLst/>
              <a:cxnLst/>
              <a:rect l="0" t="0" r="0" b="0"/>
              <a:pathLst>
                <a:path w="177477" h="526426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0698" y="75582"/>
                  </a:lnTo>
                  <a:lnTo>
                    <a:pt x="129850" y="136786"/>
                  </a:lnTo>
                  <a:lnTo>
                    <a:pt x="149738" y="162712"/>
                  </a:lnTo>
                  <a:lnTo>
                    <a:pt x="171349" y="220111"/>
                  </a:lnTo>
                  <a:lnTo>
                    <a:pt x="177476" y="271423"/>
                  </a:lnTo>
                  <a:lnTo>
                    <a:pt x="175566" y="326618"/>
                  </a:lnTo>
                  <a:lnTo>
                    <a:pt x="158681" y="382582"/>
                  </a:lnTo>
                  <a:lnTo>
                    <a:pt x="132816" y="438697"/>
                  </a:lnTo>
                  <a:lnTo>
                    <a:pt x="108296" y="491722"/>
                  </a:lnTo>
                  <a:lnTo>
                    <a:pt x="94756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73948" y="3053264"/>
            <a:ext cx="565636" cy="387715"/>
            <a:chOff x="1273948" y="3053264"/>
            <a:chExt cx="565636" cy="387715"/>
          </a:xfrm>
        </p:grpSpPr>
        <p:sp>
          <p:nvSpPr>
            <p:cNvPr id="91" name="Freeform 90"/>
            <p:cNvSpPr/>
            <p:nvPr/>
          </p:nvSpPr>
          <p:spPr>
            <a:xfrm>
              <a:off x="1337119" y="3200663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10701" y="17981"/>
                  </a:lnTo>
                  <a:lnTo>
                    <a:pt x="80669" y="74354"/>
                  </a:lnTo>
                  <a:lnTo>
                    <a:pt x="60735" y="112823"/>
                  </a:lnTo>
                  <a:lnTo>
                    <a:pt x="13895" y="1738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73948" y="3137492"/>
              <a:ext cx="221099" cy="242156"/>
            </a:xfrm>
            <a:custGeom>
              <a:avLst/>
              <a:gdLst/>
              <a:ahLst/>
              <a:cxnLst/>
              <a:rect l="0" t="0" r="0" b="0"/>
              <a:pathLst>
                <a:path w="221099" h="242156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65995" y="85122"/>
                  </a:lnTo>
                  <a:lnTo>
                    <a:pt x="116185" y="144223"/>
                  </a:lnTo>
                  <a:lnTo>
                    <a:pt x="162915" y="199623"/>
                  </a:lnTo>
                  <a:lnTo>
                    <a:pt x="198687" y="231328"/>
                  </a:lnTo>
                  <a:lnTo>
                    <a:pt x="22109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64123" y="3053264"/>
              <a:ext cx="275461" cy="387715"/>
            </a:xfrm>
            <a:custGeom>
              <a:avLst/>
              <a:gdLst/>
              <a:ahLst/>
              <a:cxnLst/>
              <a:rect l="0" t="0" r="0" b="0"/>
              <a:pathLst>
                <a:path w="275461" h="387715">
                  <a:moveTo>
                    <a:pt x="194136" y="0"/>
                  </a:moveTo>
                  <a:lnTo>
                    <a:pt x="140261" y="17958"/>
                  </a:lnTo>
                  <a:lnTo>
                    <a:pt x="96016" y="28547"/>
                  </a:lnTo>
                  <a:lnTo>
                    <a:pt x="42563" y="30985"/>
                  </a:lnTo>
                  <a:lnTo>
                    <a:pt x="6506" y="36997"/>
                  </a:lnTo>
                  <a:lnTo>
                    <a:pt x="1199" y="42212"/>
                  </a:lnTo>
                  <a:lnTo>
                    <a:pt x="0" y="49198"/>
                  </a:lnTo>
                  <a:lnTo>
                    <a:pt x="15670" y="105907"/>
                  </a:lnTo>
                  <a:lnTo>
                    <a:pt x="36254" y="168511"/>
                  </a:lnTo>
                  <a:lnTo>
                    <a:pt x="39748" y="179021"/>
                  </a:lnTo>
                  <a:lnTo>
                    <a:pt x="43247" y="182518"/>
                  </a:lnTo>
                  <a:lnTo>
                    <a:pt x="46750" y="181340"/>
                  </a:lnTo>
                  <a:lnTo>
                    <a:pt x="63508" y="166034"/>
                  </a:lnTo>
                  <a:lnTo>
                    <a:pt x="71956" y="159822"/>
                  </a:lnTo>
                  <a:lnTo>
                    <a:pt x="93820" y="156040"/>
                  </a:lnTo>
                  <a:lnTo>
                    <a:pt x="151574" y="157554"/>
                  </a:lnTo>
                  <a:lnTo>
                    <a:pt x="190883" y="168995"/>
                  </a:lnTo>
                  <a:lnTo>
                    <a:pt x="234437" y="194992"/>
                  </a:lnTo>
                  <a:lnTo>
                    <a:pt x="258069" y="222722"/>
                  </a:lnTo>
                  <a:lnTo>
                    <a:pt x="268564" y="242877"/>
                  </a:lnTo>
                  <a:lnTo>
                    <a:pt x="275460" y="279544"/>
                  </a:lnTo>
                  <a:lnTo>
                    <a:pt x="271914" y="314455"/>
                  </a:lnTo>
                  <a:lnTo>
                    <a:pt x="263409" y="333170"/>
                  </a:lnTo>
                  <a:lnTo>
                    <a:pt x="257865" y="341436"/>
                  </a:lnTo>
                  <a:lnTo>
                    <a:pt x="227706" y="364249"/>
                  </a:lnTo>
                  <a:lnTo>
                    <a:pt x="189135" y="380237"/>
                  </a:lnTo>
                  <a:lnTo>
                    <a:pt x="134179" y="387714"/>
                  </a:lnTo>
                  <a:lnTo>
                    <a:pt x="81383" y="386071"/>
                  </a:lnTo>
                  <a:lnTo>
                    <a:pt x="4673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726880" y="2979564"/>
            <a:ext cx="532491" cy="397203"/>
            <a:chOff x="2726880" y="2979564"/>
            <a:chExt cx="532491" cy="397203"/>
          </a:xfrm>
        </p:grpSpPr>
        <p:sp>
          <p:nvSpPr>
            <p:cNvPr id="95" name="Freeform 94"/>
            <p:cNvSpPr/>
            <p:nvPr/>
          </p:nvSpPr>
          <p:spPr>
            <a:xfrm>
              <a:off x="2758466" y="3021678"/>
              <a:ext cx="94757" cy="178986"/>
            </a:xfrm>
            <a:custGeom>
              <a:avLst/>
              <a:gdLst/>
              <a:ahLst/>
              <a:cxnLst/>
              <a:rect l="0" t="0" r="0" b="0"/>
              <a:pathLst>
                <a:path w="94757" h="178986">
                  <a:moveTo>
                    <a:pt x="94756" y="0"/>
                  </a:moveTo>
                  <a:lnTo>
                    <a:pt x="58840" y="55045"/>
                  </a:lnTo>
                  <a:lnTo>
                    <a:pt x="30047" y="114513"/>
                  </a:lnTo>
                  <a:lnTo>
                    <a:pt x="10788" y="16204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26880" y="3000621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14573" y="42692"/>
                  </a:lnTo>
                  <a:lnTo>
                    <a:pt x="46156" y="96003"/>
                  </a:lnTo>
                  <a:lnTo>
                    <a:pt x="80789" y="156474"/>
                  </a:lnTo>
                  <a:lnTo>
                    <a:pt x="112704" y="204140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45805" y="2979564"/>
              <a:ext cx="313566" cy="397203"/>
            </a:xfrm>
            <a:custGeom>
              <a:avLst/>
              <a:gdLst/>
              <a:ahLst/>
              <a:cxnLst/>
              <a:rect l="0" t="0" r="0" b="0"/>
              <a:pathLst>
                <a:path w="313566" h="397203">
                  <a:moveTo>
                    <a:pt x="233801" y="0"/>
                  </a:moveTo>
                  <a:lnTo>
                    <a:pt x="191109" y="3120"/>
                  </a:lnTo>
                  <a:lnTo>
                    <a:pt x="130563" y="10723"/>
                  </a:lnTo>
                  <a:lnTo>
                    <a:pt x="75584" y="18669"/>
                  </a:lnTo>
                  <a:lnTo>
                    <a:pt x="25253" y="26175"/>
                  </a:lnTo>
                  <a:lnTo>
                    <a:pt x="16390" y="31488"/>
                  </a:lnTo>
                  <a:lnTo>
                    <a:pt x="3423" y="46750"/>
                  </a:lnTo>
                  <a:lnTo>
                    <a:pt x="0" y="68351"/>
                  </a:lnTo>
                  <a:lnTo>
                    <a:pt x="10293" y="125638"/>
                  </a:lnTo>
                  <a:lnTo>
                    <a:pt x="26885" y="178892"/>
                  </a:lnTo>
                  <a:lnTo>
                    <a:pt x="31516" y="183602"/>
                  </a:lnTo>
                  <a:lnTo>
                    <a:pt x="36943" y="184403"/>
                  </a:lnTo>
                  <a:lnTo>
                    <a:pt x="58879" y="174351"/>
                  </a:lnTo>
                  <a:lnTo>
                    <a:pt x="118344" y="147917"/>
                  </a:lnTo>
                  <a:lnTo>
                    <a:pt x="139203" y="142950"/>
                  </a:lnTo>
                  <a:lnTo>
                    <a:pt x="197297" y="152171"/>
                  </a:lnTo>
                  <a:lnTo>
                    <a:pt x="250593" y="173602"/>
                  </a:lnTo>
                  <a:lnTo>
                    <a:pt x="284010" y="194677"/>
                  </a:lnTo>
                  <a:lnTo>
                    <a:pt x="301350" y="212865"/>
                  </a:lnTo>
                  <a:lnTo>
                    <a:pt x="310616" y="235767"/>
                  </a:lnTo>
                  <a:lnTo>
                    <a:pt x="313565" y="260373"/>
                  </a:lnTo>
                  <a:lnTo>
                    <a:pt x="310975" y="283008"/>
                  </a:lnTo>
                  <a:lnTo>
                    <a:pt x="291376" y="326134"/>
                  </a:lnTo>
                  <a:lnTo>
                    <a:pt x="270617" y="356726"/>
                  </a:lnTo>
                  <a:lnTo>
                    <a:pt x="242760" y="379958"/>
                  </a:lnTo>
                  <a:lnTo>
                    <a:pt x="222575" y="390358"/>
                  </a:lnTo>
                  <a:lnTo>
                    <a:pt x="185891" y="397202"/>
                  </a:lnTo>
                  <a:lnTo>
                    <a:pt x="132744" y="391108"/>
                  </a:lnTo>
                  <a:lnTo>
                    <a:pt x="93476" y="378640"/>
                  </a:lnTo>
                  <a:lnTo>
                    <a:pt x="7587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558217" y="4104969"/>
            <a:ext cx="1635905" cy="769726"/>
            <a:chOff x="1558217" y="4104969"/>
            <a:chExt cx="1635905" cy="769726"/>
          </a:xfrm>
        </p:grpSpPr>
        <p:sp>
          <p:nvSpPr>
            <p:cNvPr id="99" name="Freeform 98"/>
            <p:cNvSpPr/>
            <p:nvPr/>
          </p:nvSpPr>
          <p:spPr>
            <a:xfrm>
              <a:off x="1665073" y="4106114"/>
              <a:ext cx="124772" cy="327418"/>
            </a:xfrm>
            <a:custGeom>
              <a:avLst/>
              <a:gdLst/>
              <a:ahLst/>
              <a:cxnLst/>
              <a:rect l="0" t="0" r="0" b="0"/>
              <a:pathLst>
                <a:path w="124772" h="327418">
                  <a:moveTo>
                    <a:pt x="19486" y="115813"/>
                  </a:moveTo>
                  <a:lnTo>
                    <a:pt x="34140" y="170954"/>
                  </a:lnTo>
                  <a:lnTo>
                    <a:pt x="37606" y="233689"/>
                  </a:lnTo>
                  <a:lnTo>
                    <a:pt x="47082" y="274351"/>
                  </a:lnTo>
                  <a:lnTo>
                    <a:pt x="56612" y="327417"/>
                  </a:lnTo>
                  <a:lnTo>
                    <a:pt x="40046" y="264338"/>
                  </a:lnTo>
                  <a:lnTo>
                    <a:pt x="21760" y="210718"/>
                  </a:lnTo>
                  <a:lnTo>
                    <a:pt x="6382" y="176688"/>
                  </a:lnTo>
                  <a:lnTo>
                    <a:pt x="0" y="113973"/>
                  </a:lnTo>
                  <a:lnTo>
                    <a:pt x="1467" y="82240"/>
                  </a:lnTo>
                  <a:lnTo>
                    <a:pt x="9918" y="56438"/>
                  </a:lnTo>
                  <a:lnTo>
                    <a:pt x="24592" y="39512"/>
                  </a:lnTo>
                  <a:lnTo>
                    <a:pt x="62609" y="19113"/>
                  </a:lnTo>
                  <a:lnTo>
                    <a:pt x="1247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58217" y="4453554"/>
              <a:ext cx="421141" cy="10529"/>
            </a:xfrm>
            <a:custGeom>
              <a:avLst/>
              <a:gdLst/>
              <a:ahLst/>
              <a:cxnLst/>
              <a:rect l="0" t="0" r="0" b="0"/>
              <a:pathLst>
                <a:path w="421141" h="10529">
                  <a:moveTo>
                    <a:pt x="421140" y="0"/>
                  </a:moveTo>
                  <a:lnTo>
                    <a:pt x="362523" y="0"/>
                  </a:lnTo>
                  <a:lnTo>
                    <a:pt x="302807" y="8333"/>
                  </a:lnTo>
                  <a:lnTo>
                    <a:pt x="248677" y="10095"/>
                  </a:lnTo>
                  <a:lnTo>
                    <a:pt x="191755" y="10443"/>
                  </a:lnTo>
                  <a:lnTo>
                    <a:pt x="142474" y="10503"/>
                  </a:lnTo>
                  <a:lnTo>
                    <a:pt x="91998" y="10521"/>
                  </a:lnTo>
                  <a:lnTo>
                    <a:pt x="35547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15115" y="4542721"/>
              <a:ext cx="310291" cy="304825"/>
            </a:xfrm>
            <a:custGeom>
              <a:avLst/>
              <a:gdLst/>
              <a:ahLst/>
              <a:cxnLst/>
              <a:rect l="0" t="0" r="0" b="0"/>
              <a:pathLst>
                <a:path w="310291" h="304825">
                  <a:moveTo>
                    <a:pt x="169486" y="5590"/>
                  </a:moveTo>
                  <a:lnTo>
                    <a:pt x="110869" y="5590"/>
                  </a:lnTo>
                  <a:lnTo>
                    <a:pt x="56695" y="4420"/>
                  </a:lnTo>
                  <a:lnTo>
                    <a:pt x="28889" y="0"/>
                  </a:lnTo>
                  <a:lnTo>
                    <a:pt x="18433" y="1864"/>
                  </a:lnTo>
                  <a:lnTo>
                    <a:pt x="10292" y="6615"/>
                  </a:lnTo>
                  <a:lnTo>
                    <a:pt x="3695" y="13292"/>
                  </a:lnTo>
                  <a:lnTo>
                    <a:pt x="467" y="21253"/>
                  </a:lnTo>
                  <a:lnTo>
                    <a:pt x="0" y="39457"/>
                  </a:lnTo>
                  <a:lnTo>
                    <a:pt x="15593" y="100547"/>
                  </a:lnTo>
                  <a:lnTo>
                    <a:pt x="36171" y="163535"/>
                  </a:lnTo>
                  <a:lnTo>
                    <a:pt x="38495" y="165869"/>
                  </a:lnTo>
                  <a:lnTo>
                    <a:pt x="40045" y="162745"/>
                  </a:lnTo>
                  <a:lnTo>
                    <a:pt x="48121" y="129699"/>
                  </a:lnTo>
                  <a:lnTo>
                    <a:pt x="63206" y="105274"/>
                  </a:lnTo>
                  <a:lnTo>
                    <a:pt x="78966" y="93568"/>
                  </a:lnTo>
                  <a:lnTo>
                    <a:pt x="98839" y="85635"/>
                  </a:lnTo>
                  <a:lnTo>
                    <a:pt x="135165" y="82339"/>
                  </a:lnTo>
                  <a:lnTo>
                    <a:pt x="190183" y="94191"/>
                  </a:lnTo>
                  <a:lnTo>
                    <a:pt x="253682" y="120049"/>
                  </a:lnTo>
                  <a:lnTo>
                    <a:pt x="279701" y="139589"/>
                  </a:lnTo>
                  <a:lnTo>
                    <a:pt x="296638" y="165786"/>
                  </a:lnTo>
                  <a:lnTo>
                    <a:pt x="309066" y="195775"/>
                  </a:lnTo>
                  <a:lnTo>
                    <a:pt x="310290" y="216459"/>
                  </a:lnTo>
                  <a:lnTo>
                    <a:pt x="301544" y="258333"/>
                  </a:lnTo>
                  <a:lnTo>
                    <a:pt x="296129" y="266502"/>
                  </a:lnTo>
                  <a:lnTo>
                    <a:pt x="280754" y="278698"/>
                  </a:lnTo>
                  <a:lnTo>
                    <a:pt x="223725" y="299842"/>
                  </a:lnTo>
                  <a:lnTo>
                    <a:pt x="201781" y="304824"/>
                  </a:lnTo>
                  <a:lnTo>
                    <a:pt x="142933" y="295614"/>
                  </a:lnTo>
                  <a:lnTo>
                    <a:pt x="92159" y="279164"/>
                  </a:lnTo>
                  <a:lnTo>
                    <a:pt x="74729" y="268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32041" y="437985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84683" y="4485140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10528"/>
                  </a:moveTo>
                  <a:lnTo>
                    <a:pt x="83651" y="7409"/>
                  </a:lnTo>
                  <a:lnTo>
                    <a:pt x="26614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79481" y="4104969"/>
              <a:ext cx="237513" cy="284092"/>
            </a:xfrm>
            <a:custGeom>
              <a:avLst/>
              <a:gdLst/>
              <a:ahLst/>
              <a:cxnLst/>
              <a:rect l="0" t="0" r="0" b="0"/>
              <a:pathLst>
                <a:path w="237513" h="284092">
                  <a:moveTo>
                    <a:pt x="0" y="32730"/>
                  </a:moveTo>
                  <a:lnTo>
                    <a:pt x="34898" y="3422"/>
                  </a:lnTo>
                  <a:lnTo>
                    <a:pt x="44322" y="323"/>
                  </a:lnTo>
                  <a:lnTo>
                    <a:pt x="64153" y="0"/>
                  </a:lnTo>
                  <a:lnTo>
                    <a:pt x="126429" y="15698"/>
                  </a:lnTo>
                  <a:lnTo>
                    <a:pt x="152364" y="31453"/>
                  </a:lnTo>
                  <a:lnTo>
                    <a:pt x="157728" y="40068"/>
                  </a:lnTo>
                  <a:lnTo>
                    <a:pt x="163688" y="62118"/>
                  </a:lnTo>
                  <a:lnTo>
                    <a:pt x="161454" y="95250"/>
                  </a:lnTo>
                  <a:lnTo>
                    <a:pt x="153256" y="113549"/>
                  </a:lnTo>
                  <a:lnTo>
                    <a:pt x="128929" y="144361"/>
                  </a:lnTo>
                  <a:lnTo>
                    <a:pt x="102932" y="160302"/>
                  </a:lnTo>
                  <a:lnTo>
                    <a:pt x="97867" y="159892"/>
                  </a:lnTo>
                  <a:lnTo>
                    <a:pt x="95661" y="156109"/>
                  </a:lnTo>
                  <a:lnTo>
                    <a:pt x="95359" y="150078"/>
                  </a:lnTo>
                  <a:lnTo>
                    <a:pt x="99838" y="146057"/>
                  </a:lnTo>
                  <a:lnTo>
                    <a:pt x="117292" y="141590"/>
                  </a:lnTo>
                  <a:lnTo>
                    <a:pt x="147837" y="144663"/>
                  </a:lnTo>
                  <a:lnTo>
                    <a:pt x="165532" y="153058"/>
                  </a:lnTo>
                  <a:lnTo>
                    <a:pt x="218647" y="185840"/>
                  </a:lnTo>
                  <a:lnTo>
                    <a:pt x="226483" y="194465"/>
                  </a:lnTo>
                  <a:lnTo>
                    <a:pt x="235190" y="216526"/>
                  </a:lnTo>
                  <a:lnTo>
                    <a:pt x="237512" y="228961"/>
                  </a:lnTo>
                  <a:lnTo>
                    <a:pt x="233853" y="249015"/>
                  </a:lnTo>
                  <a:lnTo>
                    <a:pt x="229601" y="257639"/>
                  </a:lnTo>
                  <a:lnTo>
                    <a:pt x="212400" y="270340"/>
                  </a:lnTo>
                  <a:lnTo>
                    <a:pt x="189157" y="278714"/>
                  </a:lnTo>
                  <a:lnTo>
                    <a:pt x="136107" y="284091"/>
                  </a:lnTo>
                  <a:lnTo>
                    <a:pt x="97650" y="281902"/>
                  </a:lnTo>
                  <a:lnTo>
                    <a:pt x="52643" y="274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21637" y="4127171"/>
              <a:ext cx="209906" cy="252685"/>
            </a:xfrm>
            <a:custGeom>
              <a:avLst/>
              <a:gdLst/>
              <a:ahLst/>
              <a:cxnLst/>
              <a:rect l="0" t="0" r="0" b="0"/>
              <a:pathLst>
                <a:path w="209906" h="252685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4119" y="10443"/>
                  </a:lnTo>
                  <a:lnTo>
                    <a:pt x="183732" y="12842"/>
                  </a:lnTo>
                  <a:lnTo>
                    <a:pt x="202931" y="21695"/>
                  </a:lnTo>
                  <a:lnTo>
                    <a:pt x="207817" y="28502"/>
                  </a:lnTo>
                  <a:lnTo>
                    <a:pt x="209905" y="36548"/>
                  </a:lnTo>
                  <a:lnTo>
                    <a:pt x="207253" y="64641"/>
                  </a:lnTo>
                  <a:lnTo>
                    <a:pt x="200907" y="83711"/>
                  </a:lnTo>
                  <a:lnTo>
                    <a:pt x="171642" y="137903"/>
                  </a:lnTo>
                  <a:lnTo>
                    <a:pt x="134194" y="200132"/>
                  </a:lnTo>
                  <a:lnTo>
                    <a:pt x="11581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32124" y="4432497"/>
              <a:ext cx="558011" cy="67938"/>
            </a:xfrm>
            <a:custGeom>
              <a:avLst/>
              <a:gdLst/>
              <a:ahLst/>
              <a:cxnLst/>
              <a:rect l="0" t="0" r="0" b="0"/>
              <a:pathLst>
                <a:path w="558011" h="67938">
                  <a:moveTo>
                    <a:pt x="558010" y="0"/>
                  </a:moveTo>
                  <a:lnTo>
                    <a:pt x="499393" y="5589"/>
                  </a:lnTo>
                  <a:lnTo>
                    <a:pt x="446389" y="10723"/>
                  </a:lnTo>
                  <a:lnTo>
                    <a:pt x="384517" y="25054"/>
                  </a:lnTo>
                  <a:lnTo>
                    <a:pt x="322356" y="37531"/>
                  </a:lnTo>
                  <a:lnTo>
                    <a:pt x="263803" y="44328"/>
                  </a:lnTo>
                  <a:lnTo>
                    <a:pt x="207177" y="56589"/>
                  </a:lnTo>
                  <a:lnTo>
                    <a:pt x="158167" y="67937"/>
                  </a:lnTo>
                  <a:lnTo>
                    <a:pt x="104639" y="64459"/>
                  </a:lnTo>
                  <a:lnTo>
                    <a:pt x="43415" y="561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63751" y="4611482"/>
              <a:ext cx="19466" cy="263213"/>
            </a:xfrm>
            <a:custGeom>
              <a:avLst/>
              <a:gdLst/>
              <a:ahLst/>
              <a:cxnLst/>
              <a:rect l="0" t="0" r="0" b="0"/>
              <a:pathLst>
                <a:path w="19466" h="263213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9465" y="173492"/>
                  </a:lnTo>
                  <a:lnTo>
                    <a:pt x="12514" y="230903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76805" y="4600953"/>
              <a:ext cx="217317" cy="249732"/>
            </a:xfrm>
            <a:custGeom>
              <a:avLst/>
              <a:gdLst/>
              <a:ahLst/>
              <a:cxnLst/>
              <a:rect l="0" t="0" r="0" b="0"/>
              <a:pathLst>
                <a:path w="217317" h="249732">
                  <a:moveTo>
                    <a:pt x="97516" y="21057"/>
                  </a:moveTo>
                  <a:lnTo>
                    <a:pt x="53553" y="41300"/>
                  </a:lnTo>
                  <a:lnTo>
                    <a:pt x="28858" y="60460"/>
                  </a:lnTo>
                  <a:lnTo>
                    <a:pt x="12312" y="86545"/>
                  </a:lnTo>
                  <a:lnTo>
                    <a:pt x="0" y="116500"/>
                  </a:lnTo>
                  <a:lnTo>
                    <a:pt x="122" y="158781"/>
                  </a:lnTo>
                  <a:lnTo>
                    <a:pt x="13156" y="197175"/>
                  </a:lnTo>
                  <a:lnTo>
                    <a:pt x="37426" y="225189"/>
                  </a:lnTo>
                  <a:lnTo>
                    <a:pt x="66843" y="242718"/>
                  </a:lnTo>
                  <a:lnTo>
                    <a:pt x="103376" y="249731"/>
                  </a:lnTo>
                  <a:lnTo>
                    <a:pt x="138247" y="246220"/>
                  </a:lnTo>
                  <a:lnTo>
                    <a:pt x="156953" y="237723"/>
                  </a:lnTo>
                  <a:lnTo>
                    <a:pt x="173065" y="224978"/>
                  </a:lnTo>
                  <a:lnTo>
                    <a:pt x="194120" y="198071"/>
                  </a:lnTo>
                  <a:lnTo>
                    <a:pt x="216158" y="147140"/>
                  </a:lnTo>
                  <a:lnTo>
                    <a:pt x="217316" y="126227"/>
                  </a:lnTo>
                  <a:lnTo>
                    <a:pt x="208528" y="84205"/>
                  </a:lnTo>
                  <a:lnTo>
                    <a:pt x="193319" y="52636"/>
                  </a:lnTo>
                  <a:lnTo>
                    <a:pt x="168406" y="26644"/>
                  </a:lnTo>
                  <a:lnTo>
                    <a:pt x="118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379647" y="4075992"/>
            <a:ext cx="694882" cy="809232"/>
            <a:chOff x="3379647" y="4075992"/>
            <a:chExt cx="694882" cy="809232"/>
          </a:xfrm>
        </p:grpSpPr>
        <p:sp>
          <p:nvSpPr>
            <p:cNvPr id="110" name="Freeform 109"/>
            <p:cNvSpPr/>
            <p:nvPr/>
          </p:nvSpPr>
          <p:spPr>
            <a:xfrm>
              <a:off x="3432290" y="4285098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94756" y="0"/>
                  </a:moveTo>
                  <a:lnTo>
                    <a:pt x="69562" y="53875"/>
                  </a:lnTo>
                  <a:lnTo>
                    <a:pt x="50092" y="91880"/>
                  </a:lnTo>
                  <a:lnTo>
                    <a:pt x="33949" y="118081"/>
                  </a:lnTo>
                  <a:lnTo>
                    <a:pt x="5522" y="17294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79647" y="4264041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35917" y="59941"/>
                  </a:lnTo>
                  <a:lnTo>
                    <a:pt x="77281" y="115438"/>
                  </a:lnTo>
                  <a:lnTo>
                    <a:pt x="102180" y="149751"/>
                  </a:lnTo>
                  <a:lnTo>
                    <a:pt x="118013" y="176562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15529" y="4075992"/>
              <a:ext cx="249330" cy="327999"/>
            </a:xfrm>
            <a:custGeom>
              <a:avLst/>
              <a:gdLst/>
              <a:ahLst/>
              <a:cxnLst/>
              <a:rect l="0" t="0" r="0" b="0"/>
              <a:pathLst>
                <a:path w="249330" h="327999">
                  <a:moveTo>
                    <a:pt x="169486" y="9065"/>
                  </a:moveTo>
                  <a:lnTo>
                    <a:pt x="110869" y="9065"/>
                  </a:lnTo>
                  <a:lnTo>
                    <a:pt x="56695" y="1829"/>
                  </a:lnTo>
                  <a:lnTo>
                    <a:pt x="28890" y="0"/>
                  </a:lnTo>
                  <a:lnTo>
                    <a:pt x="18433" y="3022"/>
                  </a:lnTo>
                  <a:lnTo>
                    <a:pt x="10293" y="8545"/>
                  </a:lnTo>
                  <a:lnTo>
                    <a:pt x="3696" y="15738"/>
                  </a:lnTo>
                  <a:lnTo>
                    <a:pt x="467" y="24042"/>
                  </a:lnTo>
                  <a:lnTo>
                    <a:pt x="0" y="42627"/>
                  </a:lnTo>
                  <a:lnTo>
                    <a:pt x="12347" y="101886"/>
                  </a:lnTo>
                  <a:lnTo>
                    <a:pt x="25753" y="145553"/>
                  </a:lnTo>
                  <a:lnTo>
                    <a:pt x="30380" y="150360"/>
                  </a:lnTo>
                  <a:lnTo>
                    <a:pt x="35805" y="151224"/>
                  </a:lnTo>
                  <a:lnTo>
                    <a:pt x="89582" y="138066"/>
                  </a:lnTo>
                  <a:lnTo>
                    <a:pt x="142264" y="135932"/>
                  </a:lnTo>
                  <a:lnTo>
                    <a:pt x="166746" y="141879"/>
                  </a:lnTo>
                  <a:lnTo>
                    <a:pt x="220598" y="165288"/>
                  </a:lnTo>
                  <a:lnTo>
                    <a:pt x="237436" y="181443"/>
                  </a:lnTo>
                  <a:lnTo>
                    <a:pt x="246479" y="203440"/>
                  </a:lnTo>
                  <a:lnTo>
                    <a:pt x="249329" y="227645"/>
                  </a:lnTo>
                  <a:lnTo>
                    <a:pt x="238637" y="282474"/>
                  </a:lnTo>
                  <a:lnTo>
                    <a:pt x="222836" y="300596"/>
                  </a:lnTo>
                  <a:lnTo>
                    <a:pt x="180154" y="325704"/>
                  </a:lnTo>
                  <a:lnTo>
                    <a:pt x="159020" y="327998"/>
                  </a:lnTo>
                  <a:lnTo>
                    <a:pt x="95792" y="313737"/>
                  </a:lnTo>
                  <a:lnTo>
                    <a:pt x="53673" y="303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32331" y="4474611"/>
              <a:ext cx="442198" cy="21058"/>
            </a:xfrm>
            <a:custGeom>
              <a:avLst/>
              <a:gdLst/>
              <a:ahLst/>
              <a:cxnLst/>
              <a:rect l="0" t="0" r="0" b="0"/>
              <a:pathLst>
                <a:path w="442198" h="21058">
                  <a:moveTo>
                    <a:pt x="442197" y="0"/>
                  </a:moveTo>
                  <a:lnTo>
                    <a:pt x="383580" y="0"/>
                  </a:lnTo>
                  <a:lnTo>
                    <a:pt x="321000" y="0"/>
                  </a:lnTo>
                  <a:lnTo>
                    <a:pt x="270847" y="1170"/>
                  </a:lnTo>
                  <a:lnTo>
                    <a:pt x="211385" y="8333"/>
                  </a:lnTo>
                  <a:lnTo>
                    <a:pt x="148990" y="15684"/>
                  </a:lnTo>
                  <a:lnTo>
                    <a:pt x="88745" y="19996"/>
                  </a:lnTo>
                  <a:lnTo>
                    <a:pt x="34904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53430" y="459042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52050"/>
                  </a:lnTo>
                  <a:lnTo>
                    <a:pt x="9878" y="105109"/>
                  </a:lnTo>
                  <a:lnTo>
                    <a:pt x="13455" y="160995"/>
                  </a:lnTo>
                  <a:lnTo>
                    <a:pt x="18804" y="218887"/>
                  </a:lnTo>
                  <a:lnTo>
                    <a:pt x="20389" y="26372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337948" y="3505989"/>
            <a:ext cx="1831960" cy="627358"/>
            <a:chOff x="5337948" y="3505989"/>
            <a:chExt cx="1831960" cy="627358"/>
          </a:xfrm>
        </p:grpSpPr>
        <p:sp>
          <p:nvSpPr>
            <p:cNvPr id="116" name="Freeform 115"/>
            <p:cNvSpPr/>
            <p:nvPr/>
          </p:nvSpPr>
          <p:spPr>
            <a:xfrm>
              <a:off x="5337948" y="3650067"/>
              <a:ext cx="239749" cy="483280"/>
            </a:xfrm>
            <a:custGeom>
              <a:avLst/>
              <a:gdLst/>
              <a:ahLst/>
              <a:cxnLst/>
              <a:rect l="0" t="0" r="0" b="0"/>
              <a:pathLst>
                <a:path w="239749" h="483280">
                  <a:moveTo>
                    <a:pt x="105285" y="34907"/>
                  </a:moveTo>
                  <a:lnTo>
                    <a:pt x="55787" y="93470"/>
                  </a:lnTo>
                  <a:lnTo>
                    <a:pt x="52399" y="95006"/>
                  </a:lnTo>
                  <a:lnTo>
                    <a:pt x="51310" y="92520"/>
                  </a:lnTo>
                  <a:lnTo>
                    <a:pt x="51754" y="87354"/>
                  </a:lnTo>
                  <a:lnTo>
                    <a:pt x="63557" y="63315"/>
                  </a:lnTo>
                  <a:lnTo>
                    <a:pt x="102117" y="17697"/>
                  </a:lnTo>
                  <a:lnTo>
                    <a:pt x="134112" y="1991"/>
                  </a:lnTo>
                  <a:lnTo>
                    <a:pt x="156701" y="0"/>
                  </a:lnTo>
                  <a:lnTo>
                    <a:pt x="178440" y="4185"/>
                  </a:lnTo>
                  <a:lnTo>
                    <a:pt x="199799" y="13844"/>
                  </a:lnTo>
                  <a:lnTo>
                    <a:pt x="205729" y="20865"/>
                  </a:lnTo>
                  <a:lnTo>
                    <a:pt x="208512" y="29055"/>
                  </a:lnTo>
                  <a:lnTo>
                    <a:pt x="206841" y="60469"/>
                  </a:lnTo>
                  <a:lnTo>
                    <a:pt x="200724" y="83703"/>
                  </a:lnTo>
                  <a:lnTo>
                    <a:pt x="171626" y="139762"/>
                  </a:lnTo>
                  <a:lnTo>
                    <a:pt x="139873" y="178278"/>
                  </a:lnTo>
                  <a:lnTo>
                    <a:pt x="113583" y="194110"/>
                  </a:lnTo>
                  <a:lnTo>
                    <a:pt x="80278" y="207601"/>
                  </a:lnTo>
                  <a:lnTo>
                    <a:pt x="114513" y="204152"/>
                  </a:lnTo>
                  <a:lnTo>
                    <a:pt x="136293" y="209953"/>
                  </a:lnTo>
                  <a:lnTo>
                    <a:pt x="165165" y="226372"/>
                  </a:lnTo>
                  <a:lnTo>
                    <a:pt x="209183" y="262112"/>
                  </a:lnTo>
                  <a:lnTo>
                    <a:pt x="234030" y="318363"/>
                  </a:lnTo>
                  <a:lnTo>
                    <a:pt x="239748" y="356110"/>
                  </a:lnTo>
                  <a:lnTo>
                    <a:pt x="234846" y="380045"/>
                  </a:lnTo>
                  <a:lnTo>
                    <a:pt x="223699" y="402381"/>
                  </a:lnTo>
                  <a:lnTo>
                    <a:pt x="187947" y="442196"/>
                  </a:lnTo>
                  <a:lnTo>
                    <a:pt x="141500" y="472938"/>
                  </a:lnTo>
                  <a:lnTo>
                    <a:pt x="101068" y="483279"/>
                  </a:lnTo>
                  <a:lnTo>
                    <a:pt x="46653" y="479537"/>
                  </a:lnTo>
                  <a:lnTo>
                    <a:pt x="0" y="477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64331" y="406400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65970" y="3628975"/>
              <a:ext cx="277734" cy="442137"/>
            </a:xfrm>
            <a:custGeom>
              <a:avLst/>
              <a:gdLst/>
              <a:ahLst/>
              <a:cxnLst/>
              <a:rect l="0" t="0" r="0" b="0"/>
              <a:pathLst>
                <a:path w="277734" h="442137">
                  <a:moveTo>
                    <a:pt x="272144" y="77056"/>
                  </a:moveTo>
                  <a:lnTo>
                    <a:pt x="277733" y="60288"/>
                  </a:lnTo>
                  <a:lnTo>
                    <a:pt x="277040" y="53009"/>
                  </a:lnTo>
                  <a:lnTo>
                    <a:pt x="270031" y="38682"/>
                  </a:lnTo>
                  <a:lnTo>
                    <a:pt x="247342" y="17463"/>
                  </a:lnTo>
                  <a:lnTo>
                    <a:pt x="218392" y="1947"/>
                  </a:lnTo>
                  <a:lnTo>
                    <a:pt x="194832" y="0"/>
                  </a:lnTo>
                  <a:lnTo>
                    <a:pt x="136184" y="11320"/>
                  </a:lnTo>
                  <a:lnTo>
                    <a:pt x="114621" y="17814"/>
                  </a:lnTo>
                  <a:lnTo>
                    <a:pt x="96458" y="30839"/>
                  </a:lnTo>
                  <a:lnTo>
                    <a:pt x="48215" y="91268"/>
                  </a:lnTo>
                  <a:lnTo>
                    <a:pt x="31070" y="118467"/>
                  </a:lnTo>
                  <a:lnTo>
                    <a:pt x="14841" y="166665"/>
                  </a:lnTo>
                  <a:lnTo>
                    <a:pt x="3793" y="217990"/>
                  </a:lnTo>
                  <a:lnTo>
                    <a:pt x="0" y="269073"/>
                  </a:lnTo>
                  <a:lnTo>
                    <a:pt x="1837" y="328848"/>
                  </a:lnTo>
                  <a:lnTo>
                    <a:pt x="17573" y="391407"/>
                  </a:lnTo>
                  <a:lnTo>
                    <a:pt x="28760" y="413299"/>
                  </a:lnTo>
                  <a:lnTo>
                    <a:pt x="47769" y="428488"/>
                  </a:lnTo>
                  <a:lnTo>
                    <a:pt x="71816" y="437969"/>
                  </a:lnTo>
                  <a:lnTo>
                    <a:pt x="111662" y="442136"/>
                  </a:lnTo>
                  <a:lnTo>
                    <a:pt x="163928" y="433656"/>
                  </a:lnTo>
                  <a:lnTo>
                    <a:pt x="185443" y="426228"/>
                  </a:lnTo>
                  <a:lnTo>
                    <a:pt x="240558" y="382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93976" y="3863785"/>
              <a:ext cx="217880" cy="242327"/>
            </a:xfrm>
            <a:custGeom>
              <a:avLst/>
              <a:gdLst/>
              <a:ahLst/>
              <a:cxnLst/>
              <a:rect l="0" t="0" r="0" b="0"/>
              <a:pathLst>
                <a:path w="217880" h="242327">
                  <a:moveTo>
                    <a:pt x="133651" y="115987"/>
                  </a:moveTo>
                  <a:lnTo>
                    <a:pt x="130531" y="73295"/>
                  </a:lnTo>
                  <a:lnTo>
                    <a:pt x="118996" y="31645"/>
                  </a:lnTo>
                  <a:lnTo>
                    <a:pt x="106081" y="13770"/>
                  </a:lnTo>
                  <a:lnTo>
                    <a:pt x="97723" y="5729"/>
                  </a:lnTo>
                  <a:lnTo>
                    <a:pt x="88642" y="1537"/>
                  </a:lnTo>
                  <a:lnTo>
                    <a:pt x="69193" y="0"/>
                  </a:lnTo>
                  <a:lnTo>
                    <a:pt x="51971" y="6335"/>
                  </a:lnTo>
                  <a:lnTo>
                    <a:pt x="44102" y="11300"/>
                  </a:lnTo>
                  <a:lnTo>
                    <a:pt x="32240" y="26176"/>
                  </a:lnTo>
                  <a:lnTo>
                    <a:pt x="7649" y="84835"/>
                  </a:lnTo>
                  <a:lnTo>
                    <a:pt x="0" y="119235"/>
                  </a:lnTo>
                  <a:lnTo>
                    <a:pt x="854" y="159063"/>
                  </a:lnTo>
                  <a:lnTo>
                    <a:pt x="11623" y="208854"/>
                  </a:lnTo>
                  <a:lnTo>
                    <a:pt x="27175" y="236179"/>
                  </a:lnTo>
                  <a:lnTo>
                    <a:pt x="34591" y="240569"/>
                  </a:lnTo>
                  <a:lnTo>
                    <a:pt x="52190" y="242326"/>
                  </a:lnTo>
                  <a:lnTo>
                    <a:pt x="68590" y="236089"/>
                  </a:lnTo>
                  <a:lnTo>
                    <a:pt x="76239" y="231149"/>
                  </a:lnTo>
                  <a:lnTo>
                    <a:pt x="87858" y="216303"/>
                  </a:lnTo>
                  <a:lnTo>
                    <a:pt x="124953" y="156346"/>
                  </a:lnTo>
                  <a:lnTo>
                    <a:pt x="131933" y="116593"/>
                  </a:lnTo>
                  <a:lnTo>
                    <a:pt x="143075" y="158679"/>
                  </a:lnTo>
                  <a:lnTo>
                    <a:pt x="173034" y="196319"/>
                  </a:lnTo>
                  <a:lnTo>
                    <a:pt x="180963" y="199958"/>
                  </a:lnTo>
                  <a:lnTo>
                    <a:pt x="217879" y="200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35344" y="3863637"/>
              <a:ext cx="155496" cy="210198"/>
            </a:xfrm>
            <a:custGeom>
              <a:avLst/>
              <a:gdLst/>
              <a:ahLst/>
              <a:cxnLst/>
              <a:rect l="0" t="0" r="0" b="0"/>
              <a:pathLst>
                <a:path w="155496" h="210198">
                  <a:moveTo>
                    <a:pt x="8096" y="31907"/>
                  </a:moveTo>
                  <a:lnTo>
                    <a:pt x="11216" y="74598"/>
                  </a:lnTo>
                  <a:lnTo>
                    <a:pt x="17649" y="135145"/>
                  </a:lnTo>
                  <a:lnTo>
                    <a:pt x="18432" y="190123"/>
                  </a:lnTo>
                  <a:lnTo>
                    <a:pt x="17369" y="209850"/>
                  </a:lnTo>
                  <a:lnTo>
                    <a:pt x="15448" y="210197"/>
                  </a:lnTo>
                  <a:lnTo>
                    <a:pt x="10194" y="201224"/>
                  </a:lnTo>
                  <a:lnTo>
                    <a:pt x="1828" y="174102"/>
                  </a:lnTo>
                  <a:lnTo>
                    <a:pt x="0" y="132400"/>
                  </a:lnTo>
                  <a:lnTo>
                    <a:pt x="6150" y="79444"/>
                  </a:lnTo>
                  <a:lnTo>
                    <a:pt x="9571" y="50695"/>
                  </a:lnTo>
                  <a:lnTo>
                    <a:pt x="24651" y="21356"/>
                  </a:lnTo>
                  <a:lnTo>
                    <a:pt x="37291" y="5381"/>
                  </a:lnTo>
                  <a:lnTo>
                    <a:pt x="46277" y="1354"/>
                  </a:lnTo>
                  <a:lnTo>
                    <a:pt x="68739" y="0"/>
                  </a:lnTo>
                  <a:lnTo>
                    <a:pt x="102104" y="11405"/>
                  </a:lnTo>
                  <a:lnTo>
                    <a:pt x="117338" y="26304"/>
                  </a:lnTo>
                  <a:lnTo>
                    <a:pt x="132491" y="57543"/>
                  </a:lnTo>
                  <a:lnTo>
                    <a:pt x="150560" y="116521"/>
                  </a:lnTo>
                  <a:lnTo>
                    <a:pt x="155495" y="168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50723" y="3828460"/>
              <a:ext cx="171744" cy="200775"/>
            </a:xfrm>
            <a:custGeom>
              <a:avLst/>
              <a:gdLst/>
              <a:ahLst/>
              <a:cxnLst/>
              <a:rect l="0" t="0" r="0" b="0"/>
              <a:pathLst>
                <a:path w="171744" h="200775">
                  <a:moveTo>
                    <a:pt x="161215" y="24970"/>
                  </a:moveTo>
                  <a:lnTo>
                    <a:pt x="143234" y="9329"/>
                  </a:lnTo>
                  <a:lnTo>
                    <a:pt x="126317" y="1250"/>
                  </a:lnTo>
                  <a:lnTo>
                    <a:pt x="107100" y="0"/>
                  </a:lnTo>
                  <a:lnTo>
                    <a:pt x="66168" y="8729"/>
                  </a:lnTo>
                  <a:lnTo>
                    <a:pt x="40376" y="23927"/>
                  </a:lnTo>
                  <a:lnTo>
                    <a:pt x="17916" y="43248"/>
                  </a:lnTo>
                  <a:lnTo>
                    <a:pt x="2032" y="69380"/>
                  </a:lnTo>
                  <a:lnTo>
                    <a:pt x="0" y="89161"/>
                  </a:lnTo>
                  <a:lnTo>
                    <a:pt x="14451" y="151401"/>
                  </a:lnTo>
                  <a:lnTo>
                    <a:pt x="22287" y="171239"/>
                  </a:lnTo>
                  <a:lnTo>
                    <a:pt x="33568" y="187854"/>
                  </a:lnTo>
                  <a:lnTo>
                    <a:pt x="42192" y="193221"/>
                  </a:lnTo>
                  <a:lnTo>
                    <a:pt x="76685" y="200774"/>
                  </a:lnTo>
                  <a:lnTo>
                    <a:pt x="127143" y="200207"/>
                  </a:lnTo>
                  <a:lnTo>
                    <a:pt x="171743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44963" y="3816013"/>
              <a:ext cx="188074" cy="199255"/>
            </a:xfrm>
            <a:custGeom>
              <a:avLst/>
              <a:gdLst/>
              <a:ahLst/>
              <a:cxnLst/>
              <a:rect l="0" t="0" r="0" b="0"/>
              <a:pathLst>
                <a:path w="188074" h="199255">
                  <a:moveTo>
                    <a:pt x="40674" y="100588"/>
                  </a:moveTo>
                  <a:lnTo>
                    <a:pt x="57442" y="106177"/>
                  </a:lnTo>
                  <a:lnTo>
                    <a:pt x="75033" y="105801"/>
                  </a:lnTo>
                  <a:lnTo>
                    <a:pt x="93379" y="100565"/>
                  </a:lnTo>
                  <a:lnTo>
                    <a:pt x="109332" y="90439"/>
                  </a:lnTo>
                  <a:lnTo>
                    <a:pt x="121101" y="75020"/>
                  </a:lnTo>
                  <a:lnTo>
                    <a:pt x="125878" y="65995"/>
                  </a:lnTo>
                  <a:lnTo>
                    <a:pt x="128065" y="46609"/>
                  </a:lnTo>
                  <a:lnTo>
                    <a:pt x="127011" y="36526"/>
                  </a:lnTo>
                  <a:lnTo>
                    <a:pt x="116481" y="19083"/>
                  </a:lnTo>
                  <a:lnTo>
                    <a:pt x="108759" y="11156"/>
                  </a:lnTo>
                  <a:lnTo>
                    <a:pt x="87702" y="2349"/>
                  </a:lnTo>
                  <a:lnTo>
                    <a:pt x="75536" y="0"/>
                  </a:lnTo>
                  <a:lnTo>
                    <a:pt x="52659" y="3629"/>
                  </a:lnTo>
                  <a:lnTo>
                    <a:pt x="23168" y="18827"/>
                  </a:lnTo>
                  <a:lnTo>
                    <a:pt x="14965" y="25023"/>
                  </a:lnTo>
                  <a:lnTo>
                    <a:pt x="5852" y="47506"/>
                  </a:lnTo>
                  <a:lnTo>
                    <a:pt x="0" y="104010"/>
                  </a:lnTo>
                  <a:lnTo>
                    <a:pt x="5439" y="129015"/>
                  </a:lnTo>
                  <a:lnTo>
                    <a:pt x="21655" y="159703"/>
                  </a:lnTo>
                  <a:lnTo>
                    <a:pt x="35731" y="174824"/>
                  </a:lnTo>
                  <a:lnTo>
                    <a:pt x="83524" y="198000"/>
                  </a:lnTo>
                  <a:lnTo>
                    <a:pt x="104172" y="199254"/>
                  </a:lnTo>
                  <a:lnTo>
                    <a:pt x="163926" y="187354"/>
                  </a:lnTo>
                  <a:lnTo>
                    <a:pt x="188073" y="184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59378" y="3505989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10529" y="58617"/>
                  </a:lnTo>
                  <a:lnTo>
                    <a:pt x="3293" y="121196"/>
                  </a:lnTo>
                  <a:lnTo>
                    <a:pt x="975" y="173691"/>
                  </a:lnTo>
                  <a:lnTo>
                    <a:pt x="289" y="233178"/>
                  </a:lnTo>
                  <a:lnTo>
                    <a:pt x="85" y="295258"/>
                  </a:lnTo>
                  <a:lnTo>
                    <a:pt x="26" y="356935"/>
                  </a:lnTo>
                  <a:lnTo>
                    <a:pt x="8" y="412775"/>
                  </a:lnTo>
                  <a:lnTo>
                    <a:pt x="2" y="465195"/>
                  </a:lnTo>
                  <a:lnTo>
                    <a:pt x="1" y="51606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705823" y="3779730"/>
            <a:ext cx="1663504" cy="1526705"/>
            <a:chOff x="2705823" y="3779730"/>
            <a:chExt cx="1663504" cy="1526705"/>
          </a:xfrm>
        </p:grpSpPr>
        <p:sp>
          <p:nvSpPr>
            <p:cNvPr id="125" name="Freeform 124"/>
            <p:cNvSpPr/>
            <p:nvPr/>
          </p:nvSpPr>
          <p:spPr>
            <a:xfrm>
              <a:off x="2705823" y="4600953"/>
              <a:ext cx="536955" cy="326384"/>
            </a:xfrm>
            <a:custGeom>
              <a:avLst/>
              <a:gdLst/>
              <a:ahLst/>
              <a:cxnLst/>
              <a:rect l="0" t="0" r="0" b="0"/>
              <a:pathLst>
                <a:path w="536955" h="326384">
                  <a:moveTo>
                    <a:pt x="536954" y="0"/>
                  </a:moveTo>
                  <a:lnTo>
                    <a:pt x="488053" y="42662"/>
                  </a:lnTo>
                  <a:lnTo>
                    <a:pt x="426683" y="84276"/>
                  </a:lnTo>
                  <a:lnTo>
                    <a:pt x="368943" y="117903"/>
                  </a:lnTo>
                  <a:lnTo>
                    <a:pt x="315683" y="151105"/>
                  </a:lnTo>
                  <a:lnTo>
                    <a:pt x="257503" y="184006"/>
                  </a:lnTo>
                  <a:lnTo>
                    <a:pt x="199507" y="214741"/>
                  </a:lnTo>
                  <a:lnTo>
                    <a:pt x="138418" y="249262"/>
                  </a:lnTo>
                  <a:lnTo>
                    <a:pt x="76099" y="284281"/>
                  </a:lnTo>
                  <a:lnTo>
                    <a:pt x="16979" y="32014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58507" y="4994687"/>
              <a:ext cx="231628" cy="311748"/>
            </a:xfrm>
            <a:custGeom>
              <a:avLst/>
              <a:gdLst/>
              <a:ahLst/>
              <a:cxnLst/>
              <a:rect l="0" t="0" r="0" b="0"/>
              <a:pathLst>
                <a:path w="231628" h="311748">
                  <a:moveTo>
                    <a:pt x="0" y="69520"/>
                  </a:moveTo>
                  <a:lnTo>
                    <a:pt x="9576" y="45473"/>
                  </a:lnTo>
                  <a:lnTo>
                    <a:pt x="39404" y="9927"/>
                  </a:lnTo>
                  <a:lnTo>
                    <a:pt x="59237" y="2090"/>
                  </a:lnTo>
                  <a:lnTo>
                    <a:pt x="71077" y="0"/>
                  </a:lnTo>
                  <a:lnTo>
                    <a:pt x="90472" y="3917"/>
                  </a:lnTo>
                  <a:lnTo>
                    <a:pt x="98919" y="8237"/>
                  </a:lnTo>
                  <a:lnTo>
                    <a:pt x="111425" y="25516"/>
                  </a:lnTo>
                  <a:lnTo>
                    <a:pt x="128985" y="74736"/>
                  </a:lnTo>
                  <a:lnTo>
                    <a:pt x="135313" y="129518"/>
                  </a:lnTo>
                  <a:lnTo>
                    <a:pt x="136563" y="188520"/>
                  </a:lnTo>
                  <a:lnTo>
                    <a:pt x="134394" y="219505"/>
                  </a:lnTo>
                  <a:lnTo>
                    <a:pt x="113938" y="267992"/>
                  </a:lnTo>
                  <a:lnTo>
                    <a:pt x="99772" y="288751"/>
                  </a:lnTo>
                  <a:lnTo>
                    <a:pt x="81778" y="305776"/>
                  </a:lnTo>
                  <a:lnTo>
                    <a:pt x="72066" y="310082"/>
                  </a:lnTo>
                  <a:lnTo>
                    <a:pt x="51917" y="311747"/>
                  </a:lnTo>
                  <a:lnTo>
                    <a:pt x="34383" y="305468"/>
                  </a:lnTo>
                  <a:lnTo>
                    <a:pt x="26431" y="300518"/>
                  </a:lnTo>
                  <a:lnTo>
                    <a:pt x="14477" y="285660"/>
                  </a:lnTo>
                  <a:lnTo>
                    <a:pt x="6435" y="266188"/>
                  </a:lnTo>
                  <a:lnTo>
                    <a:pt x="2860" y="241935"/>
                  </a:lnTo>
                  <a:lnTo>
                    <a:pt x="7511" y="221798"/>
                  </a:lnTo>
                  <a:lnTo>
                    <a:pt x="29560" y="189807"/>
                  </a:lnTo>
                  <a:lnTo>
                    <a:pt x="49013" y="181473"/>
                  </a:lnTo>
                  <a:lnTo>
                    <a:pt x="99629" y="176122"/>
                  </a:lnTo>
                  <a:lnTo>
                    <a:pt x="160303" y="183312"/>
                  </a:lnTo>
                  <a:lnTo>
                    <a:pt x="197626" y="181615"/>
                  </a:lnTo>
                  <a:lnTo>
                    <a:pt x="231627" y="174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32331" y="4074528"/>
              <a:ext cx="347442" cy="347442"/>
            </a:xfrm>
            <a:custGeom>
              <a:avLst/>
              <a:gdLst/>
              <a:ahLst/>
              <a:cxnLst/>
              <a:rect l="0" t="0" r="0" b="0"/>
              <a:pathLst>
                <a:path w="347442" h="347442">
                  <a:moveTo>
                    <a:pt x="347441" y="0"/>
                  </a:moveTo>
                  <a:lnTo>
                    <a:pt x="291781" y="45781"/>
                  </a:lnTo>
                  <a:lnTo>
                    <a:pt x="231363" y="105607"/>
                  </a:lnTo>
                  <a:lnTo>
                    <a:pt x="179886" y="165365"/>
                  </a:lnTo>
                  <a:lnTo>
                    <a:pt x="128616" y="221751"/>
                  </a:lnTo>
                  <a:lnTo>
                    <a:pt x="83141" y="272657"/>
                  </a:lnTo>
                  <a:lnTo>
                    <a:pt x="21918" y="33132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42943" y="377973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1992" y="58617"/>
                  </a:lnTo>
                  <a:lnTo>
                    <a:pt x="10817" y="112791"/>
                  </a:lnTo>
                  <a:lnTo>
                    <a:pt x="7465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32455" y="4390383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61939" y="17958"/>
                  </a:lnTo>
                  <a:lnTo>
                    <a:pt x="32391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64041" y="450619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632538" y="4748352"/>
            <a:ext cx="2111029" cy="950559"/>
            <a:chOff x="4632538" y="4748352"/>
            <a:chExt cx="2111029" cy="950559"/>
          </a:xfrm>
        </p:grpSpPr>
        <p:sp>
          <p:nvSpPr>
            <p:cNvPr id="132" name="Freeform 131"/>
            <p:cNvSpPr/>
            <p:nvPr/>
          </p:nvSpPr>
          <p:spPr>
            <a:xfrm>
              <a:off x="4662883" y="4748352"/>
              <a:ext cx="257845" cy="419669"/>
            </a:xfrm>
            <a:custGeom>
              <a:avLst/>
              <a:gdLst/>
              <a:ahLst/>
              <a:cxnLst/>
              <a:rect l="0" t="0" r="0" b="0"/>
              <a:pathLst>
                <a:path w="257845" h="419669">
                  <a:moveTo>
                    <a:pt x="85469" y="0"/>
                  </a:moveTo>
                  <a:lnTo>
                    <a:pt x="51140" y="60873"/>
                  </a:lnTo>
                  <a:lnTo>
                    <a:pt x="4590" y="112169"/>
                  </a:lnTo>
                  <a:lnTo>
                    <a:pt x="1134" y="113384"/>
                  </a:lnTo>
                  <a:lnTo>
                    <a:pt x="0" y="110684"/>
                  </a:lnTo>
                  <a:lnTo>
                    <a:pt x="414" y="105375"/>
                  </a:lnTo>
                  <a:lnTo>
                    <a:pt x="10232" y="93237"/>
                  </a:lnTo>
                  <a:lnTo>
                    <a:pt x="45131" y="66380"/>
                  </a:lnTo>
                  <a:lnTo>
                    <a:pt x="81056" y="51124"/>
                  </a:lnTo>
                  <a:lnTo>
                    <a:pt x="104565" y="49238"/>
                  </a:lnTo>
                  <a:lnTo>
                    <a:pt x="153842" y="57559"/>
                  </a:lnTo>
                  <a:lnTo>
                    <a:pt x="183587" y="72687"/>
                  </a:lnTo>
                  <a:lnTo>
                    <a:pt x="196537" y="88457"/>
                  </a:lnTo>
                  <a:lnTo>
                    <a:pt x="201628" y="97576"/>
                  </a:lnTo>
                  <a:lnTo>
                    <a:pt x="204166" y="120186"/>
                  </a:lnTo>
                  <a:lnTo>
                    <a:pt x="196263" y="167240"/>
                  </a:lnTo>
                  <a:lnTo>
                    <a:pt x="183844" y="185853"/>
                  </a:lnTo>
                  <a:lnTo>
                    <a:pt x="152864" y="216866"/>
                  </a:lnTo>
                  <a:lnTo>
                    <a:pt x="132190" y="225066"/>
                  </a:lnTo>
                  <a:lnTo>
                    <a:pt x="120126" y="227253"/>
                  </a:lnTo>
                  <a:lnTo>
                    <a:pt x="113253" y="225201"/>
                  </a:lnTo>
                  <a:lnTo>
                    <a:pt x="109841" y="220324"/>
                  </a:lnTo>
                  <a:lnTo>
                    <a:pt x="108736" y="213563"/>
                  </a:lnTo>
                  <a:lnTo>
                    <a:pt x="112678" y="209056"/>
                  </a:lnTo>
                  <a:lnTo>
                    <a:pt x="129538" y="204048"/>
                  </a:lnTo>
                  <a:lnTo>
                    <a:pt x="165337" y="206818"/>
                  </a:lnTo>
                  <a:lnTo>
                    <a:pt x="199991" y="220636"/>
                  </a:lnTo>
                  <a:lnTo>
                    <a:pt x="226896" y="239549"/>
                  </a:lnTo>
                  <a:lnTo>
                    <a:pt x="244097" y="265560"/>
                  </a:lnTo>
                  <a:lnTo>
                    <a:pt x="256602" y="295494"/>
                  </a:lnTo>
                  <a:lnTo>
                    <a:pt x="257844" y="316164"/>
                  </a:lnTo>
                  <a:lnTo>
                    <a:pt x="253327" y="337049"/>
                  </a:lnTo>
                  <a:lnTo>
                    <a:pt x="236460" y="368538"/>
                  </a:lnTo>
                  <a:lnTo>
                    <a:pt x="219256" y="389572"/>
                  </a:lnTo>
                  <a:lnTo>
                    <a:pt x="196793" y="404380"/>
                  </a:lnTo>
                  <a:lnTo>
                    <a:pt x="171211" y="413691"/>
                  </a:lnTo>
                  <a:lnTo>
                    <a:pt x="116660" y="419668"/>
                  </a:lnTo>
                  <a:lnTo>
                    <a:pt x="77943" y="417585"/>
                  </a:lnTo>
                  <a:lnTo>
                    <a:pt x="4335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58922" y="4765155"/>
              <a:ext cx="182915" cy="362224"/>
            </a:xfrm>
            <a:custGeom>
              <a:avLst/>
              <a:gdLst/>
              <a:ahLst/>
              <a:cxnLst/>
              <a:rect l="0" t="0" r="0" b="0"/>
              <a:pathLst>
                <a:path w="182915" h="362224">
                  <a:moveTo>
                    <a:pt x="0" y="4254"/>
                  </a:moveTo>
                  <a:lnTo>
                    <a:pt x="42692" y="7373"/>
                  </a:lnTo>
                  <a:lnTo>
                    <a:pt x="89931" y="13319"/>
                  </a:lnTo>
                  <a:lnTo>
                    <a:pt x="149883" y="3137"/>
                  </a:lnTo>
                  <a:lnTo>
                    <a:pt x="163093" y="0"/>
                  </a:lnTo>
                  <a:lnTo>
                    <a:pt x="171900" y="2588"/>
                  </a:lnTo>
                  <a:lnTo>
                    <a:pt x="177771" y="8992"/>
                  </a:lnTo>
                  <a:lnTo>
                    <a:pt x="181685" y="17941"/>
                  </a:lnTo>
                  <a:lnTo>
                    <a:pt x="182914" y="37244"/>
                  </a:lnTo>
                  <a:lnTo>
                    <a:pt x="178391" y="56351"/>
                  </a:lnTo>
                  <a:lnTo>
                    <a:pt x="150457" y="117805"/>
                  </a:lnTo>
                  <a:lnTo>
                    <a:pt x="118801" y="172412"/>
                  </a:lnTo>
                  <a:lnTo>
                    <a:pt x="87279" y="233647"/>
                  </a:lnTo>
                  <a:lnTo>
                    <a:pt x="59847" y="288229"/>
                  </a:lnTo>
                  <a:lnTo>
                    <a:pt x="36589" y="348159"/>
                  </a:lnTo>
                  <a:lnTo>
                    <a:pt x="31585" y="362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632538" y="5170977"/>
              <a:ext cx="600126" cy="40630"/>
            </a:xfrm>
            <a:custGeom>
              <a:avLst/>
              <a:gdLst/>
              <a:ahLst/>
              <a:cxnLst/>
              <a:rect l="0" t="0" r="0" b="0"/>
              <a:pathLst>
                <a:path w="600126" h="40630">
                  <a:moveTo>
                    <a:pt x="600125" y="19572"/>
                  </a:moveTo>
                  <a:lnTo>
                    <a:pt x="562647" y="11239"/>
                  </a:lnTo>
                  <a:lnTo>
                    <a:pt x="505634" y="3888"/>
                  </a:lnTo>
                  <a:lnTo>
                    <a:pt x="455275" y="107"/>
                  </a:lnTo>
                  <a:lnTo>
                    <a:pt x="394261" y="0"/>
                  </a:lnTo>
                  <a:lnTo>
                    <a:pt x="334029" y="6910"/>
                  </a:lnTo>
                  <a:lnTo>
                    <a:pt x="271742" y="14211"/>
                  </a:lnTo>
                  <a:lnTo>
                    <a:pt x="222976" y="23573"/>
                  </a:lnTo>
                  <a:lnTo>
                    <a:pt x="171483" y="28166"/>
                  </a:lnTo>
                  <a:lnTo>
                    <a:pt x="108916" y="30888"/>
                  </a:lnTo>
                  <a:lnTo>
                    <a:pt x="59828" y="37223"/>
                  </a:lnTo>
                  <a:lnTo>
                    <a:pt x="0" y="40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63223" y="5324199"/>
              <a:ext cx="269399" cy="374712"/>
            </a:xfrm>
            <a:custGeom>
              <a:avLst/>
              <a:gdLst/>
              <a:ahLst/>
              <a:cxnLst/>
              <a:rect l="0" t="0" r="0" b="0"/>
              <a:pathLst>
                <a:path w="269399" h="374712">
                  <a:moveTo>
                    <a:pt x="27243" y="76920"/>
                  </a:moveTo>
                  <a:lnTo>
                    <a:pt x="42884" y="58939"/>
                  </a:lnTo>
                  <a:lnTo>
                    <a:pt x="67676" y="18357"/>
                  </a:lnTo>
                  <a:lnTo>
                    <a:pt x="93036" y="2116"/>
                  </a:lnTo>
                  <a:lnTo>
                    <a:pt x="112636" y="0"/>
                  </a:lnTo>
                  <a:lnTo>
                    <a:pt x="131876" y="4129"/>
                  </a:lnTo>
                  <a:lnTo>
                    <a:pt x="148226" y="13763"/>
                  </a:lnTo>
                  <a:lnTo>
                    <a:pt x="160172" y="28963"/>
                  </a:lnTo>
                  <a:lnTo>
                    <a:pt x="184824" y="87860"/>
                  </a:lnTo>
                  <a:lnTo>
                    <a:pt x="192477" y="122275"/>
                  </a:lnTo>
                  <a:lnTo>
                    <a:pt x="195063" y="181415"/>
                  </a:lnTo>
                  <a:lnTo>
                    <a:pt x="187168" y="233782"/>
                  </a:lnTo>
                  <a:lnTo>
                    <a:pt x="176534" y="271836"/>
                  </a:lnTo>
                  <a:lnTo>
                    <a:pt x="139097" y="329062"/>
                  </a:lnTo>
                  <a:lnTo>
                    <a:pt x="117187" y="351801"/>
                  </a:lnTo>
                  <a:lnTo>
                    <a:pt x="68723" y="374453"/>
                  </a:lnTo>
                  <a:lnTo>
                    <a:pt x="58406" y="374711"/>
                  </a:lnTo>
                  <a:lnTo>
                    <a:pt x="37584" y="368759"/>
                  </a:lnTo>
                  <a:lnTo>
                    <a:pt x="19751" y="355195"/>
                  </a:lnTo>
                  <a:lnTo>
                    <a:pt x="11720" y="346665"/>
                  </a:lnTo>
                  <a:lnTo>
                    <a:pt x="2796" y="324708"/>
                  </a:lnTo>
                  <a:lnTo>
                    <a:pt x="0" y="300522"/>
                  </a:lnTo>
                  <a:lnTo>
                    <a:pt x="2657" y="278074"/>
                  </a:lnTo>
                  <a:lnTo>
                    <a:pt x="10856" y="259518"/>
                  </a:lnTo>
                  <a:lnTo>
                    <a:pt x="16319" y="251295"/>
                  </a:lnTo>
                  <a:lnTo>
                    <a:pt x="31747" y="239038"/>
                  </a:lnTo>
                  <a:lnTo>
                    <a:pt x="40774" y="234131"/>
                  </a:lnTo>
                  <a:lnTo>
                    <a:pt x="63283" y="231799"/>
                  </a:lnTo>
                  <a:lnTo>
                    <a:pt x="115860" y="239835"/>
                  </a:lnTo>
                  <a:lnTo>
                    <a:pt x="161731" y="253857"/>
                  </a:lnTo>
                  <a:lnTo>
                    <a:pt x="207531" y="279046"/>
                  </a:lnTo>
                  <a:lnTo>
                    <a:pt x="230983" y="280617"/>
                  </a:lnTo>
                  <a:lnTo>
                    <a:pt x="269398" y="276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53761" y="516949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85347" y="529583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62593" y="3120"/>
                  </a:lnTo>
                  <a:lnTo>
                    <a:pt x="1396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80145" y="5022093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34878" y="27556"/>
                  </a:lnTo>
                  <a:lnTo>
                    <a:pt x="32236" y="90018"/>
                  </a:lnTo>
                  <a:lnTo>
                    <a:pt x="31778" y="152234"/>
                  </a:lnTo>
                  <a:lnTo>
                    <a:pt x="31671" y="198681"/>
                  </a:lnTo>
                  <a:lnTo>
                    <a:pt x="31623" y="246620"/>
                  </a:lnTo>
                  <a:lnTo>
                    <a:pt x="28483" y="292103"/>
                  </a:lnTo>
                  <a:lnTo>
                    <a:pt x="24357" y="335714"/>
                  </a:lnTo>
                  <a:lnTo>
                    <a:pt x="20865" y="396218"/>
                  </a:lnTo>
                  <a:lnTo>
                    <a:pt x="9797" y="44988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52763" y="4937815"/>
              <a:ext cx="203521" cy="488134"/>
            </a:xfrm>
            <a:custGeom>
              <a:avLst/>
              <a:gdLst/>
              <a:ahLst/>
              <a:cxnLst/>
              <a:rect l="0" t="0" r="0" b="0"/>
              <a:pathLst>
                <a:path w="203521" h="488134">
                  <a:moveTo>
                    <a:pt x="185351" y="115864"/>
                  </a:moveTo>
                  <a:lnTo>
                    <a:pt x="150604" y="169739"/>
                  </a:lnTo>
                  <a:lnTo>
                    <a:pt x="127231" y="210864"/>
                  </a:lnTo>
                  <a:lnTo>
                    <a:pt x="80510" y="273812"/>
                  </a:lnTo>
                  <a:lnTo>
                    <a:pt x="41110" y="336964"/>
                  </a:lnTo>
                  <a:lnTo>
                    <a:pt x="21990" y="390774"/>
                  </a:lnTo>
                  <a:lnTo>
                    <a:pt x="19159" y="416251"/>
                  </a:lnTo>
                  <a:lnTo>
                    <a:pt x="24140" y="440052"/>
                  </a:lnTo>
                  <a:lnTo>
                    <a:pt x="28744" y="451312"/>
                  </a:lnTo>
                  <a:lnTo>
                    <a:pt x="43218" y="466943"/>
                  </a:lnTo>
                  <a:lnTo>
                    <a:pt x="74217" y="482320"/>
                  </a:lnTo>
                  <a:lnTo>
                    <a:pt x="98523" y="488133"/>
                  </a:lnTo>
                  <a:lnTo>
                    <a:pt x="121025" y="486817"/>
                  </a:lnTo>
                  <a:lnTo>
                    <a:pt x="153423" y="473910"/>
                  </a:lnTo>
                  <a:lnTo>
                    <a:pt x="179661" y="449679"/>
                  </a:lnTo>
                  <a:lnTo>
                    <a:pt x="196663" y="420272"/>
                  </a:lnTo>
                  <a:lnTo>
                    <a:pt x="203520" y="378154"/>
                  </a:lnTo>
                  <a:lnTo>
                    <a:pt x="199963" y="339808"/>
                  </a:lnTo>
                  <a:lnTo>
                    <a:pt x="179875" y="289345"/>
                  </a:lnTo>
                  <a:lnTo>
                    <a:pt x="146487" y="246839"/>
                  </a:lnTo>
                  <a:lnTo>
                    <a:pt x="88045" y="195478"/>
                  </a:lnTo>
                  <a:lnTo>
                    <a:pt x="38007" y="137575"/>
                  </a:lnTo>
                  <a:lnTo>
                    <a:pt x="9887" y="103385"/>
                  </a:lnTo>
                  <a:lnTo>
                    <a:pt x="2081" y="80292"/>
                  </a:lnTo>
                  <a:lnTo>
                    <a:pt x="0" y="67582"/>
                  </a:lnTo>
                  <a:lnTo>
                    <a:pt x="3926" y="44102"/>
                  </a:lnTo>
                  <a:lnTo>
                    <a:pt x="14640" y="23138"/>
                  </a:lnTo>
                  <a:lnTo>
                    <a:pt x="31101" y="6022"/>
                  </a:lnTo>
                  <a:lnTo>
                    <a:pt x="40404" y="1692"/>
                  </a:lnTo>
                  <a:lnTo>
                    <a:pt x="60099" y="0"/>
                  </a:lnTo>
                  <a:lnTo>
                    <a:pt x="122276" y="14700"/>
                  </a:lnTo>
                  <a:lnTo>
                    <a:pt x="140160" y="30738"/>
                  </a:lnTo>
                  <a:lnTo>
                    <a:pt x="175587" y="829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38155" y="4906279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31586" y="0"/>
                  </a:moveTo>
                  <a:lnTo>
                    <a:pt x="17114" y="33622"/>
                  </a:lnTo>
                  <a:lnTo>
                    <a:pt x="5807" y="934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243399" y="5169492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4997" y="16789"/>
                  </a:lnTo>
                  <a:lnTo>
                    <a:pt x="93589" y="23333"/>
                  </a:lnTo>
                  <a:lnTo>
                    <a:pt x="32784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57312" y="5281971"/>
              <a:ext cx="186129" cy="283532"/>
            </a:xfrm>
            <a:custGeom>
              <a:avLst/>
              <a:gdLst/>
              <a:ahLst/>
              <a:cxnLst/>
              <a:rect l="0" t="0" r="0" b="0"/>
              <a:pathLst>
                <a:path w="186129" h="283532">
                  <a:moveTo>
                    <a:pt x="7144" y="55977"/>
                  </a:moveTo>
                  <a:lnTo>
                    <a:pt x="36452" y="17603"/>
                  </a:lnTo>
                  <a:lnTo>
                    <a:pt x="62231" y="1973"/>
                  </a:lnTo>
                  <a:lnTo>
                    <a:pt x="81930" y="0"/>
                  </a:lnTo>
                  <a:lnTo>
                    <a:pt x="92096" y="1111"/>
                  </a:lnTo>
                  <a:lnTo>
                    <a:pt x="109631" y="11705"/>
                  </a:lnTo>
                  <a:lnTo>
                    <a:pt x="139952" y="47102"/>
                  </a:lnTo>
                  <a:lnTo>
                    <a:pt x="148058" y="70360"/>
                  </a:lnTo>
                  <a:lnTo>
                    <a:pt x="159755" y="129968"/>
                  </a:lnTo>
                  <a:lnTo>
                    <a:pt x="149870" y="191268"/>
                  </a:lnTo>
                  <a:lnTo>
                    <a:pt x="128360" y="233479"/>
                  </a:lnTo>
                  <a:lnTo>
                    <a:pt x="94669" y="272909"/>
                  </a:lnTo>
                  <a:lnTo>
                    <a:pt x="74510" y="281073"/>
                  </a:lnTo>
                  <a:lnTo>
                    <a:pt x="51122" y="283531"/>
                  </a:lnTo>
                  <a:lnTo>
                    <a:pt x="29029" y="280725"/>
                  </a:lnTo>
                  <a:lnTo>
                    <a:pt x="20564" y="275999"/>
                  </a:lnTo>
                  <a:lnTo>
                    <a:pt x="8039" y="261389"/>
                  </a:lnTo>
                  <a:lnTo>
                    <a:pt x="1692" y="240078"/>
                  </a:lnTo>
                  <a:lnTo>
                    <a:pt x="0" y="227844"/>
                  </a:lnTo>
                  <a:lnTo>
                    <a:pt x="3551" y="219688"/>
                  </a:lnTo>
                  <a:lnTo>
                    <a:pt x="10598" y="214250"/>
                  </a:lnTo>
                  <a:lnTo>
                    <a:pt x="19975" y="210625"/>
                  </a:lnTo>
                  <a:lnTo>
                    <a:pt x="39753" y="209717"/>
                  </a:lnTo>
                  <a:lnTo>
                    <a:pt x="101990" y="224990"/>
                  </a:lnTo>
                  <a:lnTo>
                    <a:pt x="136632" y="232007"/>
                  </a:lnTo>
                  <a:lnTo>
                    <a:pt x="159450" y="234818"/>
                  </a:lnTo>
                  <a:lnTo>
                    <a:pt x="186128" y="24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706546" y="4822052"/>
              <a:ext cx="1037021" cy="842140"/>
            </a:xfrm>
            <a:custGeom>
              <a:avLst/>
              <a:gdLst/>
              <a:ahLst/>
              <a:cxnLst/>
              <a:rect l="0" t="0" r="0" b="0"/>
              <a:pathLst>
                <a:path w="1037021" h="842140">
                  <a:moveTo>
                    <a:pt x="410511" y="0"/>
                  </a:moveTo>
                  <a:lnTo>
                    <a:pt x="361580" y="0"/>
                  </a:lnTo>
                  <a:lnTo>
                    <a:pt x="302449" y="0"/>
                  </a:lnTo>
                  <a:lnTo>
                    <a:pt x="243076" y="11452"/>
                  </a:lnTo>
                  <a:lnTo>
                    <a:pt x="188377" y="36602"/>
                  </a:lnTo>
                  <a:lnTo>
                    <a:pt x="127723" y="70388"/>
                  </a:lnTo>
                  <a:lnTo>
                    <a:pt x="70587" y="119334"/>
                  </a:lnTo>
                  <a:lnTo>
                    <a:pt x="50350" y="141553"/>
                  </a:lnTo>
                  <a:lnTo>
                    <a:pt x="17654" y="194386"/>
                  </a:lnTo>
                  <a:lnTo>
                    <a:pt x="5680" y="231771"/>
                  </a:lnTo>
                  <a:lnTo>
                    <a:pt x="1612" y="279373"/>
                  </a:lnTo>
                  <a:lnTo>
                    <a:pt x="407" y="329352"/>
                  </a:lnTo>
                  <a:lnTo>
                    <a:pt x="0" y="388754"/>
                  </a:lnTo>
                  <a:lnTo>
                    <a:pt x="5508" y="439958"/>
                  </a:lnTo>
                  <a:lnTo>
                    <a:pt x="18113" y="500783"/>
                  </a:lnTo>
                  <a:lnTo>
                    <a:pt x="22032" y="530236"/>
                  </a:lnTo>
                  <a:lnTo>
                    <a:pt x="44509" y="588711"/>
                  </a:lnTo>
                  <a:lnTo>
                    <a:pt x="62937" y="642121"/>
                  </a:lnTo>
                  <a:lnTo>
                    <a:pt x="89006" y="700931"/>
                  </a:lnTo>
                  <a:lnTo>
                    <a:pt x="131041" y="756397"/>
                  </a:lnTo>
                  <a:lnTo>
                    <a:pt x="191888" y="797463"/>
                  </a:lnTo>
                  <a:lnTo>
                    <a:pt x="243551" y="818527"/>
                  </a:lnTo>
                  <a:lnTo>
                    <a:pt x="283312" y="834201"/>
                  </a:lnTo>
                  <a:lnTo>
                    <a:pt x="331618" y="839886"/>
                  </a:lnTo>
                  <a:lnTo>
                    <a:pt x="381806" y="841570"/>
                  </a:lnTo>
                  <a:lnTo>
                    <a:pt x="441279" y="842139"/>
                  </a:lnTo>
                  <a:lnTo>
                    <a:pt x="492498" y="836663"/>
                  </a:lnTo>
                  <a:lnTo>
                    <a:pt x="555419" y="829278"/>
                  </a:lnTo>
                  <a:lnTo>
                    <a:pt x="605121" y="822813"/>
                  </a:lnTo>
                  <a:lnTo>
                    <a:pt x="667235" y="805895"/>
                  </a:lnTo>
                  <a:lnTo>
                    <a:pt x="722658" y="790075"/>
                  </a:lnTo>
                  <a:lnTo>
                    <a:pt x="773336" y="770096"/>
                  </a:lnTo>
                  <a:lnTo>
                    <a:pt x="827238" y="742450"/>
                  </a:lnTo>
                  <a:lnTo>
                    <a:pt x="888369" y="691142"/>
                  </a:lnTo>
                  <a:lnTo>
                    <a:pt x="948866" y="632551"/>
                  </a:lnTo>
                  <a:lnTo>
                    <a:pt x="985791" y="588089"/>
                  </a:lnTo>
                  <a:lnTo>
                    <a:pt x="1012794" y="525302"/>
                  </a:lnTo>
                  <a:lnTo>
                    <a:pt x="1023292" y="497850"/>
                  </a:lnTo>
                  <a:lnTo>
                    <a:pt x="1033152" y="442098"/>
                  </a:lnTo>
                  <a:lnTo>
                    <a:pt x="1037020" y="415246"/>
                  </a:lnTo>
                  <a:lnTo>
                    <a:pt x="1032624" y="352990"/>
                  </a:lnTo>
                  <a:lnTo>
                    <a:pt x="1016235" y="299186"/>
                  </a:lnTo>
                  <a:lnTo>
                    <a:pt x="996872" y="242733"/>
                  </a:lnTo>
                  <a:lnTo>
                    <a:pt x="974208" y="201325"/>
                  </a:lnTo>
                  <a:lnTo>
                    <a:pt x="923210" y="139346"/>
                  </a:lnTo>
                  <a:lnTo>
                    <a:pt x="861585" y="87882"/>
                  </a:lnTo>
                  <a:lnTo>
                    <a:pt x="802043" y="52661"/>
                  </a:lnTo>
                  <a:lnTo>
                    <a:pt x="746513" y="25955"/>
                  </a:lnTo>
                  <a:lnTo>
                    <a:pt x="693907" y="10803"/>
                  </a:lnTo>
                  <a:lnTo>
                    <a:pt x="632867" y="2134"/>
                  </a:lnTo>
                  <a:lnTo>
                    <a:pt x="572889" y="421"/>
                  </a:lnTo>
                  <a:lnTo>
                    <a:pt x="509742" y="83"/>
                  </a:lnTo>
                  <a:lnTo>
                    <a:pt x="453950" y="3144"/>
                  </a:lnTo>
                  <a:lnTo>
                    <a:pt x="400375" y="8340"/>
                  </a:lnTo>
                  <a:lnTo>
                    <a:pt x="350576" y="12999"/>
                  </a:lnTo>
                  <a:lnTo>
                    <a:pt x="3052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2014-01-07T14:21:20Z</dcterms:created>
  <dcterms:modified xsi:type="dcterms:W3CDTF">2014-01-07T14:21:46Z</dcterms:modified>
</cp:coreProperties>
</file>